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396" y="-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3F3F3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800" b="0" i="0">
                <a:solidFill>
                  <a:srgbClr val="3F3F3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1"/>
            <a:ext cx="9163685" cy="2908300"/>
          </a:xfrm>
          <a:custGeom>
            <a:avLst/>
            <a:gdLst/>
            <a:ahLst/>
            <a:cxnLst/>
            <a:rect l="l" t="t" r="r" b="b"/>
            <a:pathLst>
              <a:path w="9163685" h="2908300">
                <a:moveTo>
                  <a:pt x="9163609" y="0"/>
                </a:moveTo>
                <a:lnTo>
                  <a:pt x="0" y="0"/>
                </a:lnTo>
                <a:lnTo>
                  <a:pt x="0" y="25400"/>
                </a:lnTo>
                <a:lnTo>
                  <a:pt x="9134157" y="25400"/>
                </a:lnTo>
                <a:lnTo>
                  <a:pt x="9134157" y="317500"/>
                </a:lnTo>
                <a:lnTo>
                  <a:pt x="0" y="317500"/>
                </a:lnTo>
                <a:lnTo>
                  <a:pt x="0" y="342900"/>
                </a:lnTo>
                <a:lnTo>
                  <a:pt x="9134221" y="342900"/>
                </a:lnTo>
                <a:lnTo>
                  <a:pt x="9134221" y="635000"/>
                </a:lnTo>
                <a:lnTo>
                  <a:pt x="0" y="635000"/>
                </a:lnTo>
                <a:lnTo>
                  <a:pt x="0" y="660400"/>
                </a:lnTo>
                <a:lnTo>
                  <a:pt x="9134221" y="660400"/>
                </a:lnTo>
                <a:lnTo>
                  <a:pt x="9134221" y="952500"/>
                </a:lnTo>
                <a:lnTo>
                  <a:pt x="0" y="952500"/>
                </a:lnTo>
                <a:lnTo>
                  <a:pt x="0" y="990600"/>
                </a:lnTo>
                <a:lnTo>
                  <a:pt x="9134221" y="990600"/>
                </a:lnTo>
                <a:lnTo>
                  <a:pt x="9134221" y="1270000"/>
                </a:lnTo>
                <a:lnTo>
                  <a:pt x="0" y="1270000"/>
                </a:lnTo>
                <a:lnTo>
                  <a:pt x="0" y="1308100"/>
                </a:lnTo>
                <a:lnTo>
                  <a:pt x="9134221" y="1308100"/>
                </a:lnTo>
                <a:lnTo>
                  <a:pt x="9134221" y="1600200"/>
                </a:lnTo>
                <a:lnTo>
                  <a:pt x="0" y="1600200"/>
                </a:lnTo>
                <a:lnTo>
                  <a:pt x="0" y="1625600"/>
                </a:lnTo>
                <a:lnTo>
                  <a:pt x="9134221" y="1625600"/>
                </a:lnTo>
                <a:lnTo>
                  <a:pt x="9134221" y="1917700"/>
                </a:lnTo>
                <a:lnTo>
                  <a:pt x="0" y="1917700"/>
                </a:lnTo>
                <a:lnTo>
                  <a:pt x="0" y="1943100"/>
                </a:lnTo>
                <a:lnTo>
                  <a:pt x="9134221" y="1943100"/>
                </a:lnTo>
                <a:lnTo>
                  <a:pt x="9134221" y="2235200"/>
                </a:lnTo>
                <a:lnTo>
                  <a:pt x="0" y="2235200"/>
                </a:lnTo>
                <a:lnTo>
                  <a:pt x="0" y="2260600"/>
                </a:lnTo>
                <a:lnTo>
                  <a:pt x="9134221" y="2260600"/>
                </a:lnTo>
                <a:lnTo>
                  <a:pt x="9134221" y="2552700"/>
                </a:lnTo>
                <a:lnTo>
                  <a:pt x="0" y="2552700"/>
                </a:lnTo>
                <a:lnTo>
                  <a:pt x="0" y="2590800"/>
                </a:lnTo>
                <a:lnTo>
                  <a:pt x="9134221" y="2590800"/>
                </a:lnTo>
                <a:lnTo>
                  <a:pt x="9134221" y="2882900"/>
                </a:lnTo>
                <a:lnTo>
                  <a:pt x="0" y="2882900"/>
                </a:lnTo>
                <a:lnTo>
                  <a:pt x="0" y="2908300"/>
                </a:lnTo>
                <a:lnTo>
                  <a:pt x="9163609" y="2908300"/>
                </a:lnTo>
                <a:lnTo>
                  <a:pt x="9163609" y="2882900"/>
                </a:lnTo>
                <a:lnTo>
                  <a:pt x="9163609" y="2590800"/>
                </a:lnTo>
                <a:lnTo>
                  <a:pt x="9163609" y="254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908312"/>
            <a:ext cx="9163685" cy="7366000"/>
          </a:xfrm>
          <a:custGeom>
            <a:avLst/>
            <a:gdLst/>
            <a:ahLst/>
            <a:cxnLst/>
            <a:rect l="l" t="t" r="r" b="b"/>
            <a:pathLst>
              <a:path w="9163685" h="7366000">
                <a:moveTo>
                  <a:pt x="9163609" y="0"/>
                </a:moveTo>
                <a:lnTo>
                  <a:pt x="9134221" y="0"/>
                </a:lnTo>
                <a:lnTo>
                  <a:pt x="9134221" y="292100"/>
                </a:lnTo>
                <a:lnTo>
                  <a:pt x="0" y="292100"/>
                </a:lnTo>
                <a:lnTo>
                  <a:pt x="0" y="317500"/>
                </a:lnTo>
                <a:lnTo>
                  <a:pt x="9134221" y="317500"/>
                </a:lnTo>
                <a:lnTo>
                  <a:pt x="9134221" y="609600"/>
                </a:lnTo>
                <a:lnTo>
                  <a:pt x="0" y="609600"/>
                </a:lnTo>
                <a:lnTo>
                  <a:pt x="0" y="635000"/>
                </a:lnTo>
                <a:lnTo>
                  <a:pt x="9134221" y="635000"/>
                </a:lnTo>
                <a:lnTo>
                  <a:pt x="9134221" y="927100"/>
                </a:lnTo>
                <a:lnTo>
                  <a:pt x="0" y="927100"/>
                </a:lnTo>
                <a:lnTo>
                  <a:pt x="0" y="965200"/>
                </a:lnTo>
                <a:lnTo>
                  <a:pt x="9134221" y="965200"/>
                </a:lnTo>
                <a:lnTo>
                  <a:pt x="9134221" y="1257300"/>
                </a:lnTo>
                <a:lnTo>
                  <a:pt x="0" y="1257300"/>
                </a:lnTo>
                <a:lnTo>
                  <a:pt x="0" y="1282700"/>
                </a:lnTo>
                <a:lnTo>
                  <a:pt x="9134221" y="1282700"/>
                </a:lnTo>
                <a:lnTo>
                  <a:pt x="9134221" y="1574800"/>
                </a:lnTo>
                <a:lnTo>
                  <a:pt x="0" y="1574800"/>
                </a:lnTo>
                <a:lnTo>
                  <a:pt x="0" y="1600200"/>
                </a:lnTo>
                <a:lnTo>
                  <a:pt x="9134221" y="1600200"/>
                </a:lnTo>
                <a:lnTo>
                  <a:pt x="9134221" y="1892300"/>
                </a:lnTo>
                <a:lnTo>
                  <a:pt x="0" y="1892300"/>
                </a:lnTo>
                <a:lnTo>
                  <a:pt x="0" y="1917700"/>
                </a:lnTo>
                <a:lnTo>
                  <a:pt x="9134221" y="1917700"/>
                </a:lnTo>
                <a:lnTo>
                  <a:pt x="9134221" y="2209800"/>
                </a:lnTo>
                <a:lnTo>
                  <a:pt x="0" y="2209800"/>
                </a:lnTo>
                <a:lnTo>
                  <a:pt x="0" y="2247900"/>
                </a:lnTo>
                <a:lnTo>
                  <a:pt x="9134221" y="2247900"/>
                </a:lnTo>
                <a:lnTo>
                  <a:pt x="9134221" y="2540000"/>
                </a:lnTo>
                <a:lnTo>
                  <a:pt x="0" y="2540000"/>
                </a:lnTo>
                <a:lnTo>
                  <a:pt x="0" y="2565400"/>
                </a:lnTo>
                <a:lnTo>
                  <a:pt x="9134221" y="2565400"/>
                </a:lnTo>
                <a:lnTo>
                  <a:pt x="9134221" y="2857500"/>
                </a:lnTo>
                <a:lnTo>
                  <a:pt x="0" y="2857500"/>
                </a:lnTo>
                <a:lnTo>
                  <a:pt x="0" y="2882900"/>
                </a:lnTo>
                <a:lnTo>
                  <a:pt x="9134221" y="2882900"/>
                </a:lnTo>
                <a:lnTo>
                  <a:pt x="9134221" y="3175000"/>
                </a:lnTo>
                <a:lnTo>
                  <a:pt x="0" y="3175000"/>
                </a:lnTo>
                <a:lnTo>
                  <a:pt x="0" y="3200400"/>
                </a:lnTo>
                <a:lnTo>
                  <a:pt x="9134221" y="3200400"/>
                </a:lnTo>
                <a:lnTo>
                  <a:pt x="9134221" y="3492500"/>
                </a:lnTo>
                <a:lnTo>
                  <a:pt x="0" y="3492500"/>
                </a:lnTo>
                <a:lnTo>
                  <a:pt x="0" y="3530600"/>
                </a:lnTo>
                <a:lnTo>
                  <a:pt x="9134221" y="3530600"/>
                </a:lnTo>
                <a:lnTo>
                  <a:pt x="9134221" y="3822700"/>
                </a:lnTo>
                <a:lnTo>
                  <a:pt x="0" y="3822700"/>
                </a:lnTo>
                <a:lnTo>
                  <a:pt x="0" y="3848100"/>
                </a:lnTo>
                <a:lnTo>
                  <a:pt x="9134221" y="3848100"/>
                </a:lnTo>
                <a:lnTo>
                  <a:pt x="9134221" y="4140200"/>
                </a:lnTo>
                <a:lnTo>
                  <a:pt x="0" y="4140200"/>
                </a:lnTo>
                <a:lnTo>
                  <a:pt x="0" y="4165600"/>
                </a:lnTo>
                <a:lnTo>
                  <a:pt x="9134221" y="4165600"/>
                </a:lnTo>
                <a:lnTo>
                  <a:pt x="9134221" y="4457700"/>
                </a:lnTo>
                <a:lnTo>
                  <a:pt x="0" y="4457700"/>
                </a:lnTo>
                <a:lnTo>
                  <a:pt x="0" y="4483100"/>
                </a:lnTo>
                <a:lnTo>
                  <a:pt x="9134221" y="4483100"/>
                </a:lnTo>
                <a:lnTo>
                  <a:pt x="9134221" y="4775200"/>
                </a:lnTo>
                <a:lnTo>
                  <a:pt x="0" y="4775200"/>
                </a:lnTo>
                <a:lnTo>
                  <a:pt x="0" y="4813300"/>
                </a:lnTo>
                <a:lnTo>
                  <a:pt x="9134221" y="4813300"/>
                </a:lnTo>
                <a:lnTo>
                  <a:pt x="9134221" y="5092700"/>
                </a:lnTo>
                <a:lnTo>
                  <a:pt x="0" y="5092700"/>
                </a:lnTo>
                <a:lnTo>
                  <a:pt x="0" y="5130800"/>
                </a:lnTo>
                <a:lnTo>
                  <a:pt x="9134221" y="5130800"/>
                </a:lnTo>
                <a:lnTo>
                  <a:pt x="9134221" y="5422900"/>
                </a:lnTo>
                <a:lnTo>
                  <a:pt x="0" y="5422900"/>
                </a:lnTo>
                <a:lnTo>
                  <a:pt x="0" y="5448300"/>
                </a:lnTo>
                <a:lnTo>
                  <a:pt x="9134221" y="5448300"/>
                </a:lnTo>
                <a:lnTo>
                  <a:pt x="9134221" y="5740400"/>
                </a:lnTo>
                <a:lnTo>
                  <a:pt x="0" y="5740400"/>
                </a:lnTo>
                <a:lnTo>
                  <a:pt x="0" y="5765800"/>
                </a:lnTo>
                <a:lnTo>
                  <a:pt x="9134221" y="5765800"/>
                </a:lnTo>
                <a:lnTo>
                  <a:pt x="9134221" y="6057900"/>
                </a:lnTo>
                <a:lnTo>
                  <a:pt x="0" y="6057900"/>
                </a:lnTo>
                <a:lnTo>
                  <a:pt x="0" y="6096000"/>
                </a:lnTo>
                <a:lnTo>
                  <a:pt x="9134221" y="6096000"/>
                </a:lnTo>
                <a:lnTo>
                  <a:pt x="9134221" y="6375400"/>
                </a:lnTo>
                <a:lnTo>
                  <a:pt x="0" y="6375400"/>
                </a:lnTo>
                <a:lnTo>
                  <a:pt x="0" y="6413500"/>
                </a:lnTo>
                <a:lnTo>
                  <a:pt x="9134221" y="6413500"/>
                </a:lnTo>
                <a:lnTo>
                  <a:pt x="9134221" y="6705600"/>
                </a:lnTo>
                <a:lnTo>
                  <a:pt x="0" y="6705600"/>
                </a:lnTo>
                <a:lnTo>
                  <a:pt x="0" y="6731000"/>
                </a:lnTo>
                <a:lnTo>
                  <a:pt x="9134221" y="6731000"/>
                </a:lnTo>
                <a:lnTo>
                  <a:pt x="9134221" y="7023100"/>
                </a:lnTo>
                <a:lnTo>
                  <a:pt x="0" y="7023100"/>
                </a:lnTo>
                <a:lnTo>
                  <a:pt x="0" y="7048500"/>
                </a:lnTo>
                <a:lnTo>
                  <a:pt x="9134221" y="7048500"/>
                </a:lnTo>
                <a:lnTo>
                  <a:pt x="9134221" y="7340600"/>
                </a:lnTo>
                <a:lnTo>
                  <a:pt x="0" y="7340600"/>
                </a:lnTo>
                <a:lnTo>
                  <a:pt x="0" y="7366000"/>
                </a:lnTo>
                <a:lnTo>
                  <a:pt x="9163609" y="7366000"/>
                </a:lnTo>
                <a:lnTo>
                  <a:pt x="9163609" y="7340600"/>
                </a:lnTo>
                <a:lnTo>
                  <a:pt x="9163609" y="7048500"/>
                </a:lnTo>
                <a:lnTo>
                  <a:pt x="9163609" y="2921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5886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940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999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2051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44105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76160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08215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40269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7232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04380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36434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68489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00544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32598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64654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96709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28763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560818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5928732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6249289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656983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689038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721093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753147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785203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817258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849312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881367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72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72" y="0"/>
                </a:lnTo>
                <a:lnTo>
                  <a:pt x="29372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5886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47940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7999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12051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4105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6160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08215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40269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27232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304380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336434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368489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400544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432598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464654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496709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28763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560818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5928732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6249289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656983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689038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721093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753147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785203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817258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849312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881367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5886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47940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7999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12051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144105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76160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208215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240269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27232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304380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336434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368489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400544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432598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464654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496709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528763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560818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5928732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6249289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656983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689038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721093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753147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785203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17258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849312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881367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15886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47940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7999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12051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44105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176160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208215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240269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27232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304380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336434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368489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400544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432598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464654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496709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528763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560818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5928732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6249289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656983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689038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721093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753147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785203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817258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849312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881367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15886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47940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7999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112051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144105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176160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208215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240269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27232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304380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336434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368489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400544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432598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464654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496709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528763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560818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5928732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6249289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656983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689038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721093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753147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785203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817258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849312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881367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15886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47940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7999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112051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144105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176160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208215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240269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27232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304380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336434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68489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0544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32598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464654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496709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528763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560818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5928732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6249289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656983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689038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721093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753147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785203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817258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g object 184"/>
          <p:cNvSpPr/>
          <p:nvPr/>
        </p:nvSpPr>
        <p:spPr>
          <a:xfrm>
            <a:off x="849312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g object 185"/>
          <p:cNvSpPr/>
          <p:nvPr/>
        </p:nvSpPr>
        <p:spPr>
          <a:xfrm>
            <a:off x="881367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g object 186"/>
          <p:cNvSpPr/>
          <p:nvPr/>
        </p:nvSpPr>
        <p:spPr>
          <a:xfrm>
            <a:off x="15886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g object 187"/>
          <p:cNvSpPr/>
          <p:nvPr/>
        </p:nvSpPr>
        <p:spPr>
          <a:xfrm>
            <a:off x="47940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g object 188"/>
          <p:cNvSpPr/>
          <p:nvPr/>
        </p:nvSpPr>
        <p:spPr>
          <a:xfrm>
            <a:off x="7999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g object 189"/>
          <p:cNvSpPr/>
          <p:nvPr/>
        </p:nvSpPr>
        <p:spPr>
          <a:xfrm>
            <a:off x="112051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g object 190"/>
          <p:cNvSpPr/>
          <p:nvPr/>
        </p:nvSpPr>
        <p:spPr>
          <a:xfrm>
            <a:off x="144105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g object 191"/>
          <p:cNvSpPr/>
          <p:nvPr/>
        </p:nvSpPr>
        <p:spPr>
          <a:xfrm>
            <a:off x="176160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g object 192"/>
          <p:cNvSpPr/>
          <p:nvPr/>
        </p:nvSpPr>
        <p:spPr>
          <a:xfrm>
            <a:off x="208215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g object 193"/>
          <p:cNvSpPr/>
          <p:nvPr/>
        </p:nvSpPr>
        <p:spPr>
          <a:xfrm>
            <a:off x="240269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g object 194"/>
          <p:cNvSpPr/>
          <p:nvPr/>
        </p:nvSpPr>
        <p:spPr>
          <a:xfrm>
            <a:off x="27232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g object 195"/>
          <p:cNvSpPr/>
          <p:nvPr/>
        </p:nvSpPr>
        <p:spPr>
          <a:xfrm>
            <a:off x="304380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g object 196"/>
          <p:cNvSpPr/>
          <p:nvPr/>
        </p:nvSpPr>
        <p:spPr>
          <a:xfrm>
            <a:off x="336434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g object 197"/>
          <p:cNvSpPr/>
          <p:nvPr/>
        </p:nvSpPr>
        <p:spPr>
          <a:xfrm>
            <a:off x="368489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g object 198"/>
          <p:cNvSpPr/>
          <p:nvPr/>
        </p:nvSpPr>
        <p:spPr>
          <a:xfrm>
            <a:off x="400544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g object 199"/>
          <p:cNvSpPr/>
          <p:nvPr/>
        </p:nvSpPr>
        <p:spPr>
          <a:xfrm>
            <a:off x="432598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g object 200"/>
          <p:cNvSpPr/>
          <p:nvPr/>
        </p:nvSpPr>
        <p:spPr>
          <a:xfrm>
            <a:off x="464654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g object 201"/>
          <p:cNvSpPr/>
          <p:nvPr/>
        </p:nvSpPr>
        <p:spPr>
          <a:xfrm>
            <a:off x="496709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g object 202"/>
          <p:cNvSpPr/>
          <p:nvPr/>
        </p:nvSpPr>
        <p:spPr>
          <a:xfrm>
            <a:off x="528763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g object 203"/>
          <p:cNvSpPr/>
          <p:nvPr/>
        </p:nvSpPr>
        <p:spPr>
          <a:xfrm>
            <a:off x="560818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g object 204"/>
          <p:cNvSpPr/>
          <p:nvPr/>
        </p:nvSpPr>
        <p:spPr>
          <a:xfrm>
            <a:off x="5928732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g object 205"/>
          <p:cNvSpPr/>
          <p:nvPr/>
        </p:nvSpPr>
        <p:spPr>
          <a:xfrm>
            <a:off x="6249289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g object 206"/>
          <p:cNvSpPr/>
          <p:nvPr/>
        </p:nvSpPr>
        <p:spPr>
          <a:xfrm>
            <a:off x="656983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g object 207"/>
          <p:cNvSpPr/>
          <p:nvPr/>
        </p:nvSpPr>
        <p:spPr>
          <a:xfrm>
            <a:off x="689038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g object 208"/>
          <p:cNvSpPr/>
          <p:nvPr/>
        </p:nvSpPr>
        <p:spPr>
          <a:xfrm>
            <a:off x="721093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g object 209"/>
          <p:cNvSpPr/>
          <p:nvPr/>
        </p:nvSpPr>
        <p:spPr>
          <a:xfrm>
            <a:off x="753147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g object 210"/>
          <p:cNvSpPr/>
          <p:nvPr/>
        </p:nvSpPr>
        <p:spPr>
          <a:xfrm>
            <a:off x="785203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g object 211"/>
          <p:cNvSpPr/>
          <p:nvPr/>
        </p:nvSpPr>
        <p:spPr>
          <a:xfrm>
            <a:off x="817258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g object 212"/>
          <p:cNvSpPr/>
          <p:nvPr/>
        </p:nvSpPr>
        <p:spPr>
          <a:xfrm>
            <a:off x="849312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g object 213"/>
          <p:cNvSpPr/>
          <p:nvPr/>
        </p:nvSpPr>
        <p:spPr>
          <a:xfrm>
            <a:off x="881367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g object 214"/>
          <p:cNvSpPr/>
          <p:nvPr/>
        </p:nvSpPr>
        <p:spPr>
          <a:xfrm>
            <a:off x="15886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g object 215"/>
          <p:cNvSpPr/>
          <p:nvPr/>
        </p:nvSpPr>
        <p:spPr>
          <a:xfrm>
            <a:off x="47940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g object 216"/>
          <p:cNvSpPr/>
          <p:nvPr/>
        </p:nvSpPr>
        <p:spPr>
          <a:xfrm>
            <a:off x="7999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g object 217"/>
          <p:cNvSpPr/>
          <p:nvPr/>
        </p:nvSpPr>
        <p:spPr>
          <a:xfrm>
            <a:off x="112051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g object 218"/>
          <p:cNvSpPr/>
          <p:nvPr/>
        </p:nvSpPr>
        <p:spPr>
          <a:xfrm>
            <a:off x="144105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g object 219"/>
          <p:cNvSpPr/>
          <p:nvPr/>
        </p:nvSpPr>
        <p:spPr>
          <a:xfrm>
            <a:off x="176160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g object 220"/>
          <p:cNvSpPr/>
          <p:nvPr/>
        </p:nvSpPr>
        <p:spPr>
          <a:xfrm>
            <a:off x="208215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g object 221"/>
          <p:cNvSpPr/>
          <p:nvPr/>
        </p:nvSpPr>
        <p:spPr>
          <a:xfrm>
            <a:off x="240269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g object 222"/>
          <p:cNvSpPr/>
          <p:nvPr/>
        </p:nvSpPr>
        <p:spPr>
          <a:xfrm>
            <a:off x="27232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g object 223"/>
          <p:cNvSpPr/>
          <p:nvPr/>
        </p:nvSpPr>
        <p:spPr>
          <a:xfrm>
            <a:off x="304380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g object 224"/>
          <p:cNvSpPr/>
          <p:nvPr/>
        </p:nvSpPr>
        <p:spPr>
          <a:xfrm>
            <a:off x="336434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g object 225"/>
          <p:cNvSpPr/>
          <p:nvPr/>
        </p:nvSpPr>
        <p:spPr>
          <a:xfrm>
            <a:off x="368489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g object 226"/>
          <p:cNvSpPr/>
          <p:nvPr/>
        </p:nvSpPr>
        <p:spPr>
          <a:xfrm>
            <a:off x="400544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g object 227"/>
          <p:cNvSpPr/>
          <p:nvPr/>
        </p:nvSpPr>
        <p:spPr>
          <a:xfrm>
            <a:off x="432598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g object 228"/>
          <p:cNvSpPr/>
          <p:nvPr/>
        </p:nvSpPr>
        <p:spPr>
          <a:xfrm>
            <a:off x="464654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g object 229"/>
          <p:cNvSpPr/>
          <p:nvPr/>
        </p:nvSpPr>
        <p:spPr>
          <a:xfrm>
            <a:off x="496709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g object 230"/>
          <p:cNvSpPr/>
          <p:nvPr/>
        </p:nvSpPr>
        <p:spPr>
          <a:xfrm>
            <a:off x="528763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g object 231"/>
          <p:cNvSpPr/>
          <p:nvPr/>
        </p:nvSpPr>
        <p:spPr>
          <a:xfrm>
            <a:off x="560818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g object 232"/>
          <p:cNvSpPr/>
          <p:nvPr/>
        </p:nvSpPr>
        <p:spPr>
          <a:xfrm>
            <a:off x="5928732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g object 233"/>
          <p:cNvSpPr/>
          <p:nvPr/>
        </p:nvSpPr>
        <p:spPr>
          <a:xfrm>
            <a:off x="6249289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g object 234"/>
          <p:cNvSpPr/>
          <p:nvPr/>
        </p:nvSpPr>
        <p:spPr>
          <a:xfrm>
            <a:off x="656983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g object 235"/>
          <p:cNvSpPr/>
          <p:nvPr/>
        </p:nvSpPr>
        <p:spPr>
          <a:xfrm>
            <a:off x="689038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g object 236"/>
          <p:cNvSpPr/>
          <p:nvPr/>
        </p:nvSpPr>
        <p:spPr>
          <a:xfrm>
            <a:off x="721093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g object 237"/>
          <p:cNvSpPr/>
          <p:nvPr/>
        </p:nvSpPr>
        <p:spPr>
          <a:xfrm>
            <a:off x="753147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g object 238"/>
          <p:cNvSpPr/>
          <p:nvPr/>
        </p:nvSpPr>
        <p:spPr>
          <a:xfrm>
            <a:off x="785203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g object 239"/>
          <p:cNvSpPr/>
          <p:nvPr/>
        </p:nvSpPr>
        <p:spPr>
          <a:xfrm>
            <a:off x="817258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g object 240"/>
          <p:cNvSpPr/>
          <p:nvPr/>
        </p:nvSpPr>
        <p:spPr>
          <a:xfrm>
            <a:off x="849312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g object 241"/>
          <p:cNvSpPr/>
          <p:nvPr/>
        </p:nvSpPr>
        <p:spPr>
          <a:xfrm>
            <a:off x="881367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g object 242"/>
          <p:cNvSpPr/>
          <p:nvPr/>
        </p:nvSpPr>
        <p:spPr>
          <a:xfrm>
            <a:off x="15886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g object 243"/>
          <p:cNvSpPr/>
          <p:nvPr/>
        </p:nvSpPr>
        <p:spPr>
          <a:xfrm>
            <a:off x="47940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g object 244"/>
          <p:cNvSpPr/>
          <p:nvPr/>
        </p:nvSpPr>
        <p:spPr>
          <a:xfrm>
            <a:off x="7999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g object 245"/>
          <p:cNvSpPr/>
          <p:nvPr/>
        </p:nvSpPr>
        <p:spPr>
          <a:xfrm>
            <a:off x="112051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g object 246"/>
          <p:cNvSpPr/>
          <p:nvPr/>
        </p:nvSpPr>
        <p:spPr>
          <a:xfrm>
            <a:off x="144105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g object 247"/>
          <p:cNvSpPr/>
          <p:nvPr/>
        </p:nvSpPr>
        <p:spPr>
          <a:xfrm>
            <a:off x="176160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g object 248"/>
          <p:cNvSpPr/>
          <p:nvPr/>
        </p:nvSpPr>
        <p:spPr>
          <a:xfrm>
            <a:off x="208215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g object 249"/>
          <p:cNvSpPr/>
          <p:nvPr/>
        </p:nvSpPr>
        <p:spPr>
          <a:xfrm>
            <a:off x="240269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g object 250"/>
          <p:cNvSpPr/>
          <p:nvPr/>
        </p:nvSpPr>
        <p:spPr>
          <a:xfrm>
            <a:off x="27232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g object 251"/>
          <p:cNvSpPr/>
          <p:nvPr/>
        </p:nvSpPr>
        <p:spPr>
          <a:xfrm>
            <a:off x="304380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g object 252"/>
          <p:cNvSpPr/>
          <p:nvPr/>
        </p:nvSpPr>
        <p:spPr>
          <a:xfrm>
            <a:off x="336434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g object 253"/>
          <p:cNvSpPr/>
          <p:nvPr/>
        </p:nvSpPr>
        <p:spPr>
          <a:xfrm>
            <a:off x="368489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g object 254"/>
          <p:cNvSpPr/>
          <p:nvPr/>
        </p:nvSpPr>
        <p:spPr>
          <a:xfrm>
            <a:off x="400544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g object 255"/>
          <p:cNvSpPr/>
          <p:nvPr/>
        </p:nvSpPr>
        <p:spPr>
          <a:xfrm>
            <a:off x="432598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g object 256"/>
          <p:cNvSpPr/>
          <p:nvPr/>
        </p:nvSpPr>
        <p:spPr>
          <a:xfrm>
            <a:off x="464654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g object 257"/>
          <p:cNvSpPr/>
          <p:nvPr/>
        </p:nvSpPr>
        <p:spPr>
          <a:xfrm>
            <a:off x="496709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g object 258"/>
          <p:cNvSpPr/>
          <p:nvPr/>
        </p:nvSpPr>
        <p:spPr>
          <a:xfrm>
            <a:off x="528763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g object 259"/>
          <p:cNvSpPr/>
          <p:nvPr/>
        </p:nvSpPr>
        <p:spPr>
          <a:xfrm>
            <a:off x="560818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g object 260"/>
          <p:cNvSpPr/>
          <p:nvPr/>
        </p:nvSpPr>
        <p:spPr>
          <a:xfrm>
            <a:off x="5928732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g object 261"/>
          <p:cNvSpPr/>
          <p:nvPr/>
        </p:nvSpPr>
        <p:spPr>
          <a:xfrm>
            <a:off x="6249289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g object 262"/>
          <p:cNvSpPr/>
          <p:nvPr/>
        </p:nvSpPr>
        <p:spPr>
          <a:xfrm>
            <a:off x="656983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g object 263"/>
          <p:cNvSpPr/>
          <p:nvPr/>
        </p:nvSpPr>
        <p:spPr>
          <a:xfrm>
            <a:off x="689038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g object 264"/>
          <p:cNvSpPr/>
          <p:nvPr/>
        </p:nvSpPr>
        <p:spPr>
          <a:xfrm>
            <a:off x="721093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g object 265"/>
          <p:cNvSpPr/>
          <p:nvPr/>
        </p:nvSpPr>
        <p:spPr>
          <a:xfrm>
            <a:off x="753147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g object 266"/>
          <p:cNvSpPr/>
          <p:nvPr/>
        </p:nvSpPr>
        <p:spPr>
          <a:xfrm>
            <a:off x="785203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g object 267"/>
          <p:cNvSpPr/>
          <p:nvPr/>
        </p:nvSpPr>
        <p:spPr>
          <a:xfrm>
            <a:off x="817258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g object 268"/>
          <p:cNvSpPr/>
          <p:nvPr/>
        </p:nvSpPr>
        <p:spPr>
          <a:xfrm>
            <a:off x="849312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g object 269"/>
          <p:cNvSpPr/>
          <p:nvPr/>
        </p:nvSpPr>
        <p:spPr>
          <a:xfrm>
            <a:off x="881367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g object 270"/>
          <p:cNvSpPr/>
          <p:nvPr/>
        </p:nvSpPr>
        <p:spPr>
          <a:xfrm>
            <a:off x="15886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g object 271"/>
          <p:cNvSpPr/>
          <p:nvPr/>
        </p:nvSpPr>
        <p:spPr>
          <a:xfrm>
            <a:off x="47940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g object 272"/>
          <p:cNvSpPr/>
          <p:nvPr/>
        </p:nvSpPr>
        <p:spPr>
          <a:xfrm>
            <a:off x="79995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g object 273"/>
          <p:cNvSpPr/>
          <p:nvPr/>
        </p:nvSpPr>
        <p:spPr>
          <a:xfrm>
            <a:off x="112051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g object 274"/>
          <p:cNvSpPr/>
          <p:nvPr/>
        </p:nvSpPr>
        <p:spPr>
          <a:xfrm>
            <a:off x="144105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g object 275"/>
          <p:cNvSpPr/>
          <p:nvPr/>
        </p:nvSpPr>
        <p:spPr>
          <a:xfrm>
            <a:off x="176160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g object 276"/>
          <p:cNvSpPr/>
          <p:nvPr/>
        </p:nvSpPr>
        <p:spPr>
          <a:xfrm>
            <a:off x="208215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g object 277"/>
          <p:cNvSpPr/>
          <p:nvPr/>
        </p:nvSpPr>
        <p:spPr>
          <a:xfrm>
            <a:off x="240269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g object 278"/>
          <p:cNvSpPr/>
          <p:nvPr/>
        </p:nvSpPr>
        <p:spPr>
          <a:xfrm>
            <a:off x="272325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g object 279"/>
          <p:cNvSpPr/>
          <p:nvPr/>
        </p:nvSpPr>
        <p:spPr>
          <a:xfrm>
            <a:off x="304380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g object 280"/>
          <p:cNvSpPr/>
          <p:nvPr/>
        </p:nvSpPr>
        <p:spPr>
          <a:xfrm>
            <a:off x="336434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g object 281"/>
          <p:cNvSpPr/>
          <p:nvPr/>
        </p:nvSpPr>
        <p:spPr>
          <a:xfrm>
            <a:off x="3684894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g object 282"/>
          <p:cNvSpPr/>
          <p:nvPr/>
        </p:nvSpPr>
        <p:spPr>
          <a:xfrm>
            <a:off x="400544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g object 283"/>
          <p:cNvSpPr/>
          <p:nvPr/>
        </p:nvSpPr>
        <p:spPr>
          <a:xfrm>
            <a:off x="432598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g object 284"/>
          <p:cNvSpPr/>
          <p:nvPr/>
        </p:nvSpPr>
        <p:spPr>
          <a:xfrm>
            <a:off x="4646544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g object 285"/>
          <p:cNvSpPr/>
          <p:nvPr/>
        </p:nvSpPr>
        <p:spPr>
          <a:xfrm>
            <a:off x="4967091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g object 286"/>
          <p:cNvSpPr/>
          <p:nvPr/>
        </p:nvSpPr>
        <p:spPr>
          <a:xfrm>
            <a:off x="5287638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g object 287"/>
          <p:cNvSpPr/>
          <p:nvPr/>
        </p:nvSpPr>
        <p:spPr>
          <a:xfrm>
            <a:off x="5608185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g object 288"/>
          <p:cNvSpPr/>
          <p:nvPr/>
        </p:nvSpPr>
        <p:spPr>
          <a:xfrm>
            <a:off x="5928732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g object 289"/>
          <p:cNvSpPr/>
          <p:nvPr/>
        </p:nvSpPr>
        <p:spPr>
          <a:xfrm>
            <a:off x="6249289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g object 290"/>
          <p:cNvSpPr/>
          <p:nvPr/>
        </p:nvSpPr>
        <p:spPr>
          <a:xfrm>
            <a:off x="656983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g object 291"/>
          <p:cNvSpPr/>
          <p:nvPr/>
        </p:nvSpPr>
        <p:spPr>
          <a:xfrm>
            <a:off x="689038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g object 292"/>
          <p:cNvSpPr/>
          <p:nvPr/>
        </p:nvSpPr>
        <p:spPr>
          <a:xfrm>
            <a:off x="721093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g object 293"/>
          <p:cNvSpPr/>
          <p:nvPr/>
        </p:nvSpPr>
        <p:spPr>
          <a:xfrm>
            <a:off x="753147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g object 294"/>
          <p:cNvSpPr/>
          <p:nvPr/>
        </p:nvSpPr>
        <p:spPr>
          <a:xfrm>
            <a:off x="785203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g object 295"/>
          <p:cNvSpPr/>
          <p:nvPr/>
        </p:nvSpPr>
        <p:spPr>
          <a:xfrm>
            <a:off x="817258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g object 296"/>
          <p:cNvSpPr/>
          <p:nvPr/>
        </p:nvSpPr>
        <p:spPr>
          <a:xfrm>
            <a:off x="8493128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g object 297"/>
          <p:cNvSpPr/>
          <p:nvPr/>
        </p:nvSpPr>
        <p:spPr>
          <a:xfrm>
            <a:off x="8813675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g object 298"/>
          <p:cNvSpPr/>
          <p:nvPr/>
        </p:nvSpPr>
        <p:spPr>
          <a:xfrm>
            <a:off x="15886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g object 299"/>
          <p:cNvSpPr/>
          <p:nvPr/>
        </p:nvSpPr>
        <p:spPr>
          <a:xfrm>
            <a:off x="47940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g object 300"/>
          <p:cNvSpPr/>
          <p:nvPr/>
        </p:nvSpPr>
        <p:spPr>
          <a:xfrm>
            <a:off x="79995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g object 301"/>
          <p:cNvSpPr/>
          <p:nvPr/>
        </p:nvSpPr>
        <p:spPr>
          <a:xfrm>
            <a:off x="112051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g object 302"/>
          <p:cNvSpPr/>
          <p:nvPr/>
        </p:nvSpPr>
        <p:spPr>
          <a:xfrm>
            <a:off x="144105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g object 303"/>
          <p:cNvSpPr/>
          <p:nvPr/>
        </p:nvSpPr>
        <p:spPr>
          <a:xfrm>
            <a:off x="176160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g object 304"/>
          <p:cNvSpPr/>
          <p:nvPr/>
        </p:nvSpPr>
        <p:spPr>
          <a:xfrm>
            <a:off x="208215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g object 305"/>
          <p:cNvSpPr/>
          <p:nvPr/>
        </p:nvSpPr>
        <p:spPr>
          <a:xfrm>
            <a:off x="240269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g object 306"/>
          <p:cNvSpPr/>
          <p:nvPr/>
        </p:nvSpPr>
        <p:spPr>
          <a:xfrm>
            <a:off x="272325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g object 307"/>
          <p:cNvSpPr/>
          <p:nvPr/>
        </p:nvSpPr>
        <p:spPr>
          <a:xfrm>
            <a:off x="304380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g object 308"/>
          <p:cNvSpPr/>
          <p:nvPr/>
        </p:nvSpPr>
        <p:spPr>
          <a:xfrm>
            <a:off x="336434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g object 309"/>
          <p:cNvSpPr/>
          <p:nvPr/>
        </p:nvSpPr>
        <p:spPr>
          <a:xfrm>
            <a:off x="3684894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g object 310"/>
          <p:cNvSpPr/>
          <p:nvPr/>
        </p:nvSpPr>
        <p:spPr>
          <a:xfrm>
            <a:off x="400544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g object 311"/>
          <p:cNvSpPr/>
          <p:nvPr/>
        </p:nvSpPr>
        <p:spPr>
          <a:xfrm>
            <a:off x="432598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g object 312"/>
          <p:cNvSpPr/>
          <p:nvPr/>
        </p:nvSpPr>
        <p:spPr>
          <a:xfrm>
            <a:off x="4646544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g object 313"/>
          <p:cNvSpPr/>
          <p:nvPr/>
        </p:nvSpPr>
        <p:spPr>
          <a:xfrm>
            <a:off x="4967091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g object 314"/>
          <p:cNvSpPr/>
          <p:nvPr/>
        </p:nvSpPr>
        <p:spPr>
          <a:xfrm>
            <a:off x="5287638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g object 315"/>
          <p:cNvSpPr/>
          <p:nvPr/>
        </p:nvSpPr>
        <p:spPr>
          <a:xfrm>
            <a:off x="5608185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g object 316"/>
          <p:cNvSpPr/>
          <p:nvPr/>
        </p:nvSpPr>
        <p:spPr>
          <a:xfrm>
            <a:off x="5928732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g object 317"/>
          <p:cNvSpPr/>
          <p:nvPr/>
        </p:nvSpPr>
        <p:spPr>
          <a:xfrm>
            <a:off x="6249289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g object 318"/>
          <p:cNvSpPr/>
          <p:nvPr/>
        </p:nvSpPr>
        <p:spPr>
          <a:xfrm>
            <a:off x="656983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g object 319"/>
          <p:cNvSpPr/>
          <p:nvPr/>
        </p:nvSpPr>
        <p:spPr>
          <a:xfrm>
            <a:off x="689038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g object 320"/>
          <p:cNvSpPr/>
          <p:nvPr/>
        </p:nvSpPr>
        <p:spPr>
          <a:xfrm>
            <a:off x="721093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g object 321"/>
          <p:cNvSpPr/>
          <p:nvPr/>
        </p:nvSpPr>
        <p:spPr>
          <a:xfrm>
            <a:off x="753147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g object 322"/>
          <p:cNvSpPr/>
          <p:nvPr/>
        </p:nvSpPr>
        <p:spPr>
          <a:xfrm>
            <a:off x="785203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g object 323"/>
          <p:cNvSpPr/>
          <p:nvPr/>
        </p:nvSpPr>
        <p:spPr>
          <a:xfrm>
            <a:off x="817258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g object 324"/>
          <p:cNvSpPr/>
          <p:nvPr/>
        </p:nvSpPr>
        <p:spPr>
          <a:xfrm>
            <a:off x="8493128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g object 325"/>
          <p:cNvSpPr/>
          <p:nvPr/>
        </p:nvSpPr>
        <p:spPr>
          <a:xfrm>
            <a:off x="8813675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g object 326"/>
          <p:cNvSpPr/>
          <p:nvPr/>
        </p:nvSpPr>
        <p:spPr>
          <a:xfrm>
            <a:off x="15886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g object 327"/>
          <p:cNvSpPr/>
          <p:nvPr/>
        </p:nvSpPr>
        <p:spPr>
          <a:xfrm>
            <a:off x="47940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g object 328"/>
          <p:cNvSpPr/>
          <p:nvPr/>
        </p:nvSpPr>
        <p:spPr>
          <a:xfrm>
            <a:off x="79995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g object 329"/>
          <p:cNvSpPr/>
          <p:nvPr/>
        </p:nvSpPr>
        <p:spPr>
          <a:xfrm>
            <a:off x="112051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g object 330"/>
          <p:cNvSpPr/>
          <p:nvPr/>
        </p:nvSpPr>
        <p:spPr>
          <a:xfrm>
            <a:off x="144105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g object 331"/>
          <p:cNvSpPr/>
          <p:nvPr/>
        </p:nvSpPr>
        <p:spPr>
          <a:xfrm>
            <a:off x="176160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g object 332"/>
          <p:cNvSpPr/>
          <p:nvPr/>
        </p:nvSpPr>
        <p:spPr>
          <a:xfrm>
            <a:off x="208215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g object 333"/>
          <p:cNvSpPr/>
          <p:nvPr/>
        </p:nvSpPr>
        <p:spPr>
          <a:xfrm>
            <a:off x="240269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g object 334"/>
          <p:cNvSpPr/>
          <p:nvPr/>
        </p:nvSpPr>
        <p:spPr>
          <a:xfrm>
            <a:off x="272325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g object 335"/>
          <p:cNvSpPr/>
          <p:nvPr/>
        </p:nvSpPr>
        <p:spPr>
          <a:xfrm>
            <a:off x="304380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g object 336"/>
          <p:cNvSpPr/>
          <p:nvPr/>
        </p:nvSpPr>
        <p:spPr>
          <a:xfrm>
            <a:off x="336434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g object 337"/>
          <p:cNvSpPr/>
          <p:nvPr/>
        </p:nvSpPr>
        <p:spPr>
          <a:xfrm>
            <a:off x="3684894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g object 338"/>
          <p:cNvSpPr/>
          <p:nvPr/>
        </p:nvSpPr>
        <p:spPr>
          <a:xfrm>
            <a:off x="400544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g object 339"/>
          <p:cNvSpPr/>
          <p:nvPr/>
        </p:nvSpPr>
        <p:spPr>
          <a:xfrm>
            <a:off x="432598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g object 340"/>
          <p:cNvSpPr/>
          <p:nvPr/>
        </p:nvSpPr>
        <p:spPr>
          <a:xfrm>
            <a:off x="4646544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g object 341"/>
          <p:cNvSpPr/>
          <p:nvPr/>
        </p:nvSpPr>
        <p:spPr>
          <a:xfrm>
            <a:off x="4967091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g object 342"/>
          <p:cNvSpPr/>
          <p:nvPr/>
        </p:nvSpPr>
        <p:spPr>
          <a:xfrm>
            <a:off x="5287638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g object 343"/>
          <p:cNvSpPr/>
          <p:nvPr/>
        </p:nvSpPr>
        <p:spPr>
          <a:xfrm>
            <a:off x="5608185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g object 344"/>
          <p:cNvSpPr/>
          <p:nvPr/>
        </p:nvSpPr>
        <p:spPr>
          <a:xfrm>
            <a:off x="5928732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g object 345"/>
          <p:cNvSpPr/>
          <p:nvPr/>
        </p:nvSpPr>
        <p:spPr>
          <a:xfrm>
            <a:off x="6249289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g object 346"/>
          <p:cNvSpPr/>
          <p:nvPr/>
        </p:nvSpPr>
        <p:spPr>
          <a:xfrm>
            <a:off x="656983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g object 347"/>
          <p:cNvSpPr/>
          <p:nvPr/>
        </p:nvSpPr>
        <p:spPr>
          <a:xfrm>
            <a:off x="689038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g object 348"/>
          <p:cNvSpPr/>
          <p:nvPr/>
        </p:nvSpPr>
        <p:spPr>
          <a:xfrm>
            <a:off x="721093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g object 349"/>
          <p:cNvSpPr/>
          <p:nvPr/>
        </p:nvSpPr>
        <p:spPr>
          <a:xfrm>
            <a:off x="753147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g object 350"/>
          <p:cNvSpPr/>
          <p:nvPr/>
        </p:nvSpPr>
        <p:spPr>
          <a:xfrm>
            <a:off x="785203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g object 351"/>
          <p:cNvSpPr/>
          <p:nvPr/>
        </p:nvSpPr>
        <p:spPr>
          <a:xfrm>
            <a:off x="817258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g object 352"/>
          <p:cNvSpPr/>
          <p:nvPr/>
        </p:nvSpPr>
        <p:spPr>
          <a:xfrm>
            <a:off x="8493128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g object 353"/>
          <p:cNvSpPr/>
          <p:nvPr/>
        </p:nvSpPr>
        <p:spPr>
          <a:xfrm>
            <a:off x="8813675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g object 354"/>
          <p:cNvSpPr/>
          <p:nvPr/>
        </p:nvSpPr>
        <p:spPr>
          <a:xfrm>
            <a:off x="15886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g object 355"/>
          <p:cNvSpPr/>
          <p:nvPr/>
        </p:nvSpPr>
        <p:spPr>
          <a:xfrm>
            <a:off x="47940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g object 356"/>
          <p:cNvSpPr/>
          <p:nvPr/>
        </p:nvSpPr>
        <p:spPr>
          <a:xfrm>
            <a:off x="79995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g object 357"/>
          <p:cNvSpPr/>
          <p:nvPr/>
        </p:nvSpPr>
        <p:spPr>
          <a:xfrm>
            <a:off x="112051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g object 358"/>
          <p:cNvSpPr/>
          <p:nvPr/>
        </p:nvSpPr>
        <p:spPr>
          <a:xfrm>
            <a:off x="144105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g object 359"/>
          <p:cNvSpPr/>
          <p:nvPr/>
        </p:nvSpPr>
        <p:spPr>
          <a:xfrm>
            <a:off x="176160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g object 360"/>
          <p:cNvSpPr/>
          <p:nvPr/>
        </p:nvSpPr>
        <p:spPr>
          <a:xfrm>
            <a:off x="208215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g object 361"/>
          <p:cNvSpPr/>
          <p:nvPr/>
        </p:nvSpPr>
        <p:spPr>
          <a:xfrm>
            <a:off x="240269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g object 362"/>
          <p:cNvSpPr/>
          <p:nvPr/>
        </p:nvSpPr>
        <p:spPr>
          <a:xfrm>
            <a:off x="272325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g object 363"/>
          <p:cNvSpPr/>
          <p:nvPr/>
        </p:nvSpPr>
        <p:spPr>
          <a:xfrm>
            <a:off x="304380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g object 364"/>
          <p:cNvSpPr/>
          <p:nvPr/>
        </p:nvSpPr>
        <p:spPr>
          <a:xfrm>
            <a:off x="336434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g object 365"/>
          <p:cNvSpPr/>
          <p:nvPr/>
        </p:nvSpPr>
        <p:spPr>
          <a:xfrm>
            <a:off x="3684894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g object 366"/>
          <p:cNvSpPr/>
          <p:nvPr/>
        </p:nvSpPr>
        <p:spPr>
          <a:xfrm>
            <a:off x="400544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g object 367"/>
          <p:cNvSpPr/>
          <p:nvPr/>
        </p:nvSpPr>
        <p:spPr>
          <a:xfrm>
            <a:off x="432598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g object 368"/>
          <p:cNvSpPr/>
          <p:nvPr/>
        </p:nvSpPr>
        <p:spPr>
          <a:xfrm>
            <a:off x="4646544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g object 369"/>
          <p:cNvSpPr/>
          <p:nvPr/>
        </p:nvSpPr>
        <p:spPr>
          <a:xfrm>
            <a:off x="4967091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g object 370"/>
          <p:cNvSpPr/>
          <p:nvPr/>
        </p:nvSpPr>
        <p:spPr>
          <a:xfrm>
            <a:off x="5287638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g object 371"/>
          <p:cNvSpPr/>
          <p:nvPr/>
        </p:nvSpPr>
        <p:spPr>
          <a:xfrm>
            <a:off x="5608185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g object 372"/>
          <p:cNvSpPr/>
          <p:nvPr/>
        </p:nvSpPr>
        <p:spPr>
          <a:xfrm>
            <a:off x="5928732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g object 373"/>
          <p:cNvSpPr/>
          <p:nvPr/>
        </p:nvSpPr>
        <p:spPr>
          <a:xfrm>
            <a:off x="6249289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g object 374"/>
          <p:cNvSpPr/>
          <p:nvPr/>
        </p:nvSpPr>
        <p:spPr>
          <a:xfrm>
            <a:off x="656983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g object 375"/>
          <p:cNvSpPr/>
          <p:nvPr/>
        </p:nvSpPr>
        <p:spPr>
          <a:xfrm>
            <a:off x="689038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g object 376"/>
          <p:cNvSpPr/>
          <p:nvPr/>
        </p:nvSpPr>
        <p:spPr>
          <a:xfrm>
            <a:off x="721093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g object 377"/>
          <p:cNvSpPr/>
          <p:nvPr/>
        </p:nvSpPr>
        <p:spPr>
          <a:xfrm>
            <a:off x="753147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g object 378"/>
          <p:cNvSpPr/>
          <p:nvPr/>
        </p:nvSpPr>
        <p:spPr>
          <a:xfrm>
            <a:off x="785203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g object 379"/>
          <p:cNvSpPr/>
          <p:nvPr/>
        </p:nvSpPr>
        <p:spPr>
          <a:xfrm>
            <a:off x="817258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g object 380"/>
          <p:cNvSpPr/>
          <p:nvPr/>
        </p:nvSpPr>
        <p:spPr>
          <a:xfrm>
            <a:off x="8493128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g object 381"/>
          <p:cNvSpPr/>
          <p:nvPr/>
        </p:nvSpPr>
        <p:spPr>
          <a:xfrm>
            <a:off x="8813675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g object 382"/>
          <p:cNvSpPr/>
          <p:nvPr/>
        </p:nvSpPr>
        <p:spPr>
          <a:xfrm>
            <a:off x="15886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g object 383"/>
          <p:cNvSpPr/>
          <p:nvPr/>
        </p:nvSpPr>
        <p:spPr>
          <a:xfrm>
            <a:off x="47940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g object 384"/>
          <p:cNvSpPr/>
          <p:nvPr/>
        </p:nvSpPr>
        <p:spPr>
          <a:xfrm>
            <a:off x="79995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g object 385"/>
          <p:cNvSpPr/>
          <p:nvPr/>
        </p:nvSpPr>
        <p:spPr>
          <a:xfrm>
            <a:off x="112051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g object 386"/>
          <p:cNvSpPr/>
          <p:nvPr/>
        </p:nvSpPr>
        <p:spPr>
          <a:xfrm>
            <a:off x="144105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g object 387"/>
          <p:cNvSpPr/>
          <p:nvPr/>
        </p:nvSpPr>
        <p:spPr>
          <a:xfrm>
            <a:off x="176160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g object 388"/>
          <p:cNvSpPr/>
          <p:nvPr/>
        </p:nvSpPr>
        <p:spPr>
          <a:xfrm>
            <a:off x="208215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g object 389"/>
          <p:cNvSpPr/>
          <p:nvPr/>
        </p:nvSpPr>
        <p:spPr>
          <a:xfrm>
            <a:off x="240269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g object 390"/>
          <p:cNvSpPr/>
          <p:nvPr/>
        </p:nvSpPr>
        <p:spPr>
          <a:xfrm>
            <a:off x="272325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g object 391"/>
          <p:cNvSpPr/>
          <p:nvPr/>
        </p:nvSpPr>
        <p:spPr>
          <a:xfrm>
            <a:off x="304380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g object 392"/>
          <p:cNvSpPr/>
          <p:nvPr/>
        </p:nvSpPr>
        <p:spPr>
          <a:xfrm>
            <a:off x="336434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g object 393"/>
          <p:cNvSpPr/>
          <p:nvPr/>
        </p:nvSpPr>
        <p:spPr>
          <a:xfrm>
            <a:off x="3684894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g object 394"/>
          <p:cNvSpPr/>
          <p:nvPr/>
        </p:nvSpPr>
        <p:spPr>
          <a:xfrm>
            <a:off x="400544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g object 395"/>
          <p:cNvSpPr/>
          <p:nvPr/>
        </p:nvSpPr>
        <p:spPr>
          <a:xfrm>
            <a:off x="432598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g object 396"/>
          <p:cNvSpPr/>
          <p:nvPr/>
        </p:nvSpPr>
        <p:spPr>
          <a:xfrm>
            <a:off x="4646544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g object 397"/>
          <p:cNvSpPr/>
          <p:nvPr/>
        </p:nvSpPr>
        <p:spPr>
          <a:xfrm>
            <a:off x="4967091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g object 398"/>
          <p:cNvSpPr/>
          <p:nvPr/>
        </p:nvSpPr>
        <p:spPr>
          <a:xfrm>
            <a:off x="5287638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g object 399"/>
          <p:cNvSpPr/>
          <p:nvPr/>
        </p:nvSpPr>
        <p:spPr>
          <a:xfrm>
            <a:off x="5608185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g object 400"/>
          <p:cNvSpPr/>
          <p:nvPr/>
        </p:nvSpPr>
        <p:spPr>
          <a:xfrm>
            <a:off x="5928732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g object 401"/>
          <p:cNvSpPr/>
          <p:nvPr/>
        </p:nvSpPr>
        <p:spPr>
          <a:xfrm>
            <a:off x="6249289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g object 402"/>
          <p:cNvSpPr/>
          <p:nvPr/>
        </p:nvSpPr>
        <p:spPr>
          <a:xfrm>
            <a:off x="656983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g object 403"/>
          <p:cNvSpPr/>
          <p:nvPr/>
        </p:nvSpPr>
        <p:spPr>
          <a:xfrm>
            <a:off x="689038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g object 404"/>
          <p:cNvSpPr/>
          <p:nvPr/>
        </p:nvSpPr>
        <p:spPr>
          <a:xfrm>
            <a:off x="721093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g object 405"/>
          <p:cNvSpPr/>
          <p:nvPr/>
        </p:nvSpPr>
        <p:spPr>
          <a:xfrm>
            <a:off x="753147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g object 406"/>
          <p:cNvSpPr/>
          <p:nvPr/>
        </p:nvSpPr>
        <p:spPr>
          <a:xfrm>
            <a:off x="785203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g object 407"/>
          <p:cNvSpPr/>
          <p:nvPr/>
        </p:nvSpPr>
        <p:spPr>
          <a:xfrm>
            <a:off x="817258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g object 408"/>
          <p:cNvSpPr/>
          <p:nvPr/>
        </p:nvSpPr>
        <p:spPr>
          <a:xfrm>
            <a:off x="8493128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g object 409"/>
          <p:cNvSpPr/>
          <p:nvPr/>
        </p:nvSpPr>
        <p:spPr>
          <a:xfrm>
            <a:off x="8813675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g object 410"/>
          <p:cNvSpPr/>
          <p:nvPr/>
        </p:nvSpPr>
        <p:spPr>
          <a:xfrm>
            <a:off x="15886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g object 411"/>
          <p:cNvSpPr/>
          <p:nvPr/>
        </p:nvSpPr>
        <p:spPr>
          <a:xfrm>
            <a:off x="47940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g object 412"/>
          <p:cNvSpPr/>
          <p:nvPr/>
        </p:nvSpPr>
        <p:spPr>
          <a:xfrm>
            <a:off x="79995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g object 413"/>
          <p:cNvSpPr/>
          <p:nvPr/>
        </p:nvSpPr>
        <p:spPr>
          <a:xfrm>
            <a:off x="112051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g object 414"/>
          <p:cNvSpPr/>
          <p:nvPr/>
        </p:nvSpPr>
        <p:spPr>
          <a:xfrm>
            <a:off x="144105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g object 415"/>
          <p:cNvSpPr/>
          <p:nvPr/>
        </p:nvSpPr>
        <p:spPr>
          <a:xfrm>
            <a:off x="176160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g object 416"/>
          <p:cNvSpPr/>
          <p:nvPr/>
        </p:nvSpPr>
        <p:spPr>
          <a:xfrm>
            <a:off x="208215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g object 417"/>
          <p:cNvSpPr/>
          <p:nvPr/>
        </p:nvSpPr>
        <p:spPr>
          <a:xfrm>
            <a:off x="240269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g object 418"/>
          <p:cNvSpPr/>
          <p:nvPr/>
        </p:nvSpPr>
        <p:spPr>
          <a:xfrm>
            <a:off x="272325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g object 419"/>
          <p:cNvSpPr/>
          <p:nvPr/>
        </p:nvSpPr>
        <p:spPr>
          <a:xfrm>
            <a:off x="304380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g object 420"/>
          <p:cNvSpPr/>
          <p:nvPr/>
        </p:nvSpPr>
        <p:spPr>
          <a:xfrm>
            <a:off x="336434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g object 421"/>
          <p:cNvSpPr/>
          <p:nvPr/>
        </p:nvSpPr>
        <p:spPr>
          <a:xfrm>
            <a:off x="3684894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g object 422"/>
          <p:cNvSpPr/>
          <p:nvPr/>
        </p:nvSpPr>
        <p:spPr>
          <a:xfrm>
            <a:off x="400544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g object 423"/>
          <p:cNvSpPr/>
          <p:nvPr/>
        </p:nvSpPr>
        <p:spPr>
          <a:xfrm>
            <a:off x="432598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g object 424"/>
          <p:cNvSpPr/>
          <p:nvPr/>
        </p:nvSpPr>
        <p:spPr>
          <a:xfrm>
            <a:off x="4646544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g object 425"/>
          <p:cNvSpPr/>
          <p:nvPr/>
        </p:nvSpPr>
        <p:spPr>
          <a:xfrm>
            <a:off x="4967091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g object 426"/>
          <p:cNvSpPr/>
          <p:nvPr/>
        </p:nvSpPr>
        <p:spPr>
          <a:xfrm>
            <a:off x="5287638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g object 427"/>
          <p:cNvSpPr/>
          <p:nvPr/>
        </p:nvSpPr>
        <p:spPr>
          <a:xfrm>
            <a:off x="5608185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g object 428"/>
          <p:cNvSpPr/>
          <p:nvPr/>
        </p:nvSpPr>
        <p:spPr>
          <a:xfrm>
            <a:off x="5928732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g object 429"/>
          <p:cNvSpPr/>
          <p:nvPr/>
        </p:nvSpPr>
        <p:spPr>
          <a:xfrm>
            <a:off x="6249289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g object 430"/>
          <p:cNvSpPr/>
          <p:nvPr/>
        </p:nvSpPr>
        <p:spPr>
          <a:xfrm>
            <a:off x="656983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g object 431"/>
          <p:cNvSpPr/>
          <p:nvPr/>
        </p:nvSpPr>
        <p:spPr>
          <a:xfrm>
            <a:off x="689038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g object 432"/>
          <p:cNvSpPr/>
          <p:nvPr/>
        </p:nvSpPr>
        <p:spPr>
          <a:xfrm>
            <a:off x="721093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g object 433"/>
          <p:cNvSpPr/>
          <p:nvPr/>
        </p:nvSpPr>
        <p:spPr>
          <a:xfrm>
            <a:off x="753147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g object 434"/>
          <p:cNvSpPr/>
          <p:nvPr/>
        </p:nvSpPr>
        <p:spPr>
          <a:xfrm>
            <a:off x="785203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g object 435"/>
          <p:cNvSpPr/>
          <p:nvPr/>
        </p:nvSpPr>
        <p:spPr>
          <a:xfrm>
            <a:off x="817258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g object 436"/>
          <p:cNvSpPr/>
          <p:nvPr/>
        </p:nvSpPr>
        <p:spPr>
          <a:xfrm>
            <a:off x="8493128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g object 437"/>
          <p:cNvSpPr/>
          <p:nvPr/>
        </p:nvSpPr>
        <p:spPr>
          <a:xfrm>
            <a:off x="8813675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g object 438"/>
          <p:cNvSpPr/>
          <p:nvPr/>
        </p:nvSpPr>
        <p:spPr>
          <a:xfrm>
            <a:off x="15886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g object 439"/>
          <p:cNvSpPr/>
          <p:nvPr/>
        </p:nvSpPr>
        <p:spPr>
          <a:xfrm>
            <a:off x="47940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g object 440"/>
          <p:cNvSpPr/>
          <p:nvPr/>
        </p:nvSpPr>
        <p:spPr>
          <a:xfrm>
            <a:off x="79995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g object 441"/>
          <p:cNvSpPr/>
          <p:nvPr/>
        </p:nvSpPr>
        <p:spPr>
          <a:xfrm>
            <a:off x="112051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g object 442"/>
          <p:cNvSpPr/>
          <p:nvPr/>
        </p:nvSpPr>
        <p:spPr>
          <a:xfrm>
            <a:off x="144105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g object 443"/>
          <p:cNvSpPr/>
          <p:nvPr/>
        </p:nvSpPr>
        <p:spPr>
          <a:xfrm>
            <a:off x="176160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g object 444"/>
          <p:cNvSpPr/>
          <p:nvPr/>
        </p:nvSpPr>
        <p:spPr>
          <a:xfrm>
            <a:off x="208215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g object 445"/>
          <p:cNvSpPr/>
          <p:nvPr/>
        </p:nvSpPr>
        <p:spPr>
          <a:xfrm>
            <a:off x="240269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g object 446"/>
          <p:cNvSpPr/>
          <p:nvPr/>
        </p:nvSpPr>
        <p:spPr>
          <a:xfrm>
            <a:off x="272325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g object 447"/>
          <p:cNvSpPr/>
          <p:nvPr/>
        </p:nvSpPr>
        <p:spPr>
          <a:xfrm>
            <a:off x="304380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g object 448"/>
          <p:cNvSpPr/>
          <p:nvPr/>
        </p:nvSpPr>
        <p:spPr>
          <a:xfrm>
            <a:off x="336434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g object 449"/>
          <p:cNvSpPr/>
          <p:nvPr/>
        </p:nvSpPr>
        <p:spPr>
          <a:xfrm>
            <a:off x="3684894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g object 450"/>
          <p:cNvSpPr/>
          <p:nvPr/>
        </p:nvSpPr>
        <p:spPr>
          <a:xfrm>
            <a:off x="400544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g object 451"/>
          <p:cNvSpPr/>
          <p:nvPr/>
        </p:nvSpPr>
        <p:spPr>
          <a:xfrm>
            <a:off x="432598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g object 452"/>
          <p:cNvSpPr/>
          <p:nvPr/>
        </p:nvSpPr>
        <p:spPr>
          <a:xfrm>
            <a:off x="4646544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g object 453"/>
          <p:cNvSpPr/>
          <p:nvPr/>
        </p:nvSpPr>
        <p:spPr>
          <a:xfrm>
            <a:off x="4967091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g object 454"/>
          <p:cNvSpPr/>
          <p:nvPr/>
        </p:nvSpPr>
        <p:spPr>
          <a:xfrm>
            <a:off x="5287638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g object 455"/>
          <p:cNvSpPr/>
          <p:nvPr/>
        </p:nvSpPr>
        <p:spPr>
          <a:xfrm>
            <a:off x="5608185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g object 456"/>
          <p:cNvSpPr/>
          <p:nvPr/>
        </p:nvSpPr>
        <p:spPr>
          <a:xfrm>
            <a:off x="5928732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g object 457"/>
          <p:cNvSpPr/>
          <p:nvPr/>
        </p:nvSpPr>
        <p:spPr>
          <a:xfrm>
            <a:off x="6249289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g object 458"/>
          <p:cNvSpPr/>
          <p:nvPr/>
        </p:nvSpPr>
        <p:spPr>
          <a:xfrm>
            <a:off x="656983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g object 459"/>
          <p:cNvSpPr/>
          <p:nvPr/>
        </p:nvSpPr>
        <p:spPr>
          <a:xfrm>
            <a:off x="689038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g object 460"/>
          <p:cNvSpPr/>
          <p:nvPr/>
        </p:nvSpPr>
        <p:spPr>
          <a:xfrm>
            <a:off x="721093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g object 461"/>
          <p:cNvSpPr/>
          <p:nvPr/>
        </p:nvSpPr>
        <p:spPr>
          <a:xfrm>
            <a:off x="753147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g object 462"/>
          <p:cNvSpPr/>
          <p:nvPr/>
        </p:nvSpPr>
        <p:spPr>
          <a:xfrm>
            <a:off x="785203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g object 463"/>
          <p:cNvSpPr/>
          <p:nvPr/>
        </p:nvSpPr>
        <p:spPr>
          <a:xfrm>
            <a:off x="817258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g object 464"/>
          <p:cNvSpPr/>
          <p:nvPr/>
        </p:nvSpPr>
        <p:spPr>
          <a:xfrm>
            <a:off x="8493128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g object 465"/>
          <p:cNvSpPr/>
          <p:nvPr/>
        </p:nvSpPr>
        <p:spPr>
          <a:xfrm>
            <a:off x="8813675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g object 466"/>
          <p:cNvSpPr/>
          <p:nvPr/>
        </p:nvSpPr>
        <p:spPr>
          <a:xfrm>
            <a:off x="15886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g object 467"/>
          <p:cNvSpPr/>
          <p:nvPr/>
        </p:nvSpPr>
        <p:spPr>
          <a:xfrm>
            <a:off x="47940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g object 468"/>
          <p:cNvSpPr/>
          <p:nvPr/>
        </p:nvSpPr>
        <p:spPr>
          <a:xfrm>
            <a:off x="79995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g object 469"/>
          <p:cNvSpPr/>
          <p:nvPr/>
        </p:nvSpPr>
        <p:spPr>
          <a:xfrm>
            <a:off x="112051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g object 470"/>
          <p:cNvSpPr/>
          <p:nvPr/>
        </p:nvSpPr>
        <p:spPr>
          <a:xfrm>
            <a:off x="144105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g object 471"/>
          <p:cNvSpPr/>
          <p:nvPr/>
        </p:nvSpPr>
        <p:spPr>
          <a:xfrm>
            <a:off x="176160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g object 472"/>
          <p:cNvSpPr/>
          <p:nvPr/>
        </p:nvSpPr>
        <p:spPr>
          <a:xfrm>
            <a:off x="208215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g object 473"/>
          <p:cNvSpPr/>
          <p:nvPr/>
        </p:nvSpPr>
        <p:spPr>
          <a:xfrm>
            <a:off x="240269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g object 474"/>
          <p:cNvSpPr/>
          <p:nvPr/>
        </p:nvSpPr>
        <p:spPr>
          <a:xfrm>
            <a:off x="272325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g object 475"/>
          <p:cNvSpPr/>
          <p:nvPr/>
        </p:nvSpPr>
        <p:spPr>
          <a:xfrm>
            <a:off x="304380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g object 476"/>
          <p:cNvSpPr/>
          <p:nvPr/>
        </p:nvSpPr>
        <p:spPr>
          <a:xfrm>
            <a:off x="336434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g object 477"/>
          <p:cNvSpPr/>
          <p:nvPr/>
        </p:nvSpPr>
        <p:spPr>
          <a:xfrm>
            <a:off x="3684894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g object 478"/>
          <p:cNvSpPr/>
          <p:nvPr/>
        </p:nvSpPr>
        <p:spPr>
          <a:xfrm>
            <a:off x="400544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g object 479"/>
          <p:cNvSpPr/>
          <p:nvPr/>
        </p:nvSpPr>
        <p:spPr>
          <a:xfrm>
            <a:off x="432598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g object 480"/>
          <p:cNvSpPr/>
          <p:nvPr/>
        </p:nvSpPr>
        <p:spPr>
          <a:xfrm>
            <a:off x="4646544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g object 481"/>
          <p:cNvSpPr/>
          <p:nvPr/>
        </p:nvSpPr>
        <p:spPr>
          <a:xfrm>
            <a:off x="4967091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g object 482"/>
          <p:cNvSpPr/>
          <p:nvPr/>
        </p:nvSpPr>
        <p:spPr>
          <a:xfrm>
            <a:off x="5287638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g object 483"/>
          <p:cNvSpPr/>
          <p:nvPr/>
        </p:nvSpPr>
        <p:spPr>
          <a:xfrm>
            <a:off x="5608185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g object 484"/>
          <p:cNvSpPr/>
          <p:nvPr/>
        </p:nvSpPr>
        <p:spPr>
          <a:xfrm>
            <a:off x="5928732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g object 485"/>
          <p:cNvSpPr/>
          <p:nvPr/>
        </p:nvSpPr>
        <p:spPr>
          <a:xfrm>
            <a:off x="6249289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g object 486"/>
          <p:cNvSpPr/>
          <p:nvPr/>
        </p:nvSpPr>
        <p:spPr>
          <a:xfrm>
            <a:off x="656983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g object 487"/>
          <p:cNvSpPr/>
          <p:nvPr/>
        </p:nvSpPr>
        <p:spPr>
          <a:xfrm>
            <a:off x="689038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g object 488"/>
          <p:cNvSpPr/>
          <p:nvPr/>
        </p:nvSpPr>
        <p:spPr>
          <a:xfrm>
            <a:off x="721093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g object 489"/>
          <p:cNvSpPr/>
          <p:nvPr/>
        </p:nvSpPr>
        <p:spPr>
          <a:xfrm>
            <a:off x="753147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g object 490"/>
          <p:cNvSpPr/>
          <p:nvPr/>
        </p:nvSpPr>
        <p:spPr>
          <a:xfrm>
            <a:off x="785203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g object 491"/>
          <p:cNvSpPr/>
          <p:nvPr/>
        </p:nvSpPr>
        <p:spPr>
          <a:xfrm>
            <a:off x="817258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g object 492"/>
          <p:cNvSpPr/>
          <p:nvPr/>
        </p:nvSpPr>
        <p:spPr>
          <a:xfrm>
            <a:off x="8493128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g object 493"/>
          <p:cNvSpPr/>
          <p:nvPr/>
        </p:nvSpPr>
        <p:spPr>
          <a:xfrm>
            <a:off x="8813675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g object 494"/>
          <p:cNvSpPr/>
          <p:nvPr/>
        </p:nvSpPr>
        <p:spPr>
          <a:xfrm>
            <a:off x="15886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g object 495"/>
          <p:cNvSpPr/>
          <p:nvPr/>
        </p:nvSpPr>
        <p:spPr>
          <a:xfrm>
            <a:off x="47940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g object 496"/>
          <p:cNvSpPr/>
          <p:nvPr/>
        </p:nvSpPr>
        <p:spPr>
          <a:xfrm>
            <a:off x="79995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g object 497"/>
          <p:cNvSpPr/>
          <p:nvPr/>
        </p:nvSpPr>
        <p:spPr>
          <a:xfrm>
            <a:off x="112051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g object 498"/>
          <p:cNvSpPr/>
          <p:nvPr/>
        </p:nvSpPr>
        <p:spPr>
          <a:xfrm>
            <a:off x="144105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g object 499"/>
          <p:cNvSpPr/>
          <p:nvPr/>
        </p:nvSpPr>
        <p:spPr>
          <a:xfrm>
            <a:off x="176160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bg object 500"/>
          <p:cNvSpPr/>
          <p:nvPr/>
        </p:nvSpPr>
        <p:spPr>
          <a:xfrm>
            <a:off x="208215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bg object 501"/>
          <p:cNvSpPr/>
          <p:nvPr/>
        </p:nvSpPr>
        <p:spPr>
          <a:xfrm>
            <a:off x="240269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bg object 502"/>
          <p:cNvSpPr/>
          <p:nvPr/>
        </p:nvSpPr>
        <p:spPr>
          <a:xfrm>
            <a:off x="272325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bg object 503"/>
          <p:cNvSpPr/>
          <p:nvPr/>
        </p:nvSpPr>
        <p:spPr>
          <a:xfrm>
            <a:off x="304380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bg object 504"/>
          <p:cNvSpPr/>
          <p:nvPr/>
        </p:nvSpPr>
        <p:spPr>
          <a:xfrm>
            <a:off x="336434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bg object 505"/>
          <p:cNvSpPr/>
          <p:nvPr/>
        </p:nvSpPr>
        <p:spPr>
          <a:xfrm>
            <a:off x="3684894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bg object 506"/>
          <p:cNvSpPr/>
          <p:nvPr/>
        </p:nvSpPr>
        <p:spPr>
          <a:xfrm>
            <a:off x="400544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bg object 507"/>
          <p:cNvSpPr/>
          <p:nvPr/>
        </p:nvSpPr>
        <p:spPr>
          <a:xfrm>
            <a:off x="432598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bg object 508"/>
          <p:cNvSpPr/>
          <p:nvPr/>
        </p:nvSpPr>
        <p:spPr>
          <a:xfrm>
            <a:off x="4646544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bg object 509"/>
          <p:cNvSpPr/>
          <p:nvPr/>
        </p:nvSpPr>
        <p:spPr>
          <a:xfrm>
            <a:off x="4967091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bg object 510"/>
          <p:cNvSpPr/>
          <p:nvPr/>
        </p:nvSpPr>
        <p:spPr>
          <a:xfrm>
            <a:off x="5287638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bg object 511"/>
          <p:cNvSpPr/>
          <p:nvPr/>
        </p:nvSpPr>
        <p:spPr>
          <a:xfrm>
            <a:off x="5608185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bg object 512"/>
          <p:cNvSpPr/>
          <p:nvPr/>
        </p:nvSpPr>
        <p:spPr>
          <a:xfrm>
            <a:off x="5928732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bg object 513"/>
          <p:cNvSpPr/>
          <p:nvPr/>
        </p:nvSpPr>
        <p:spPr>
          <a:xfrm>
            <a:off x="6249289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bg object 514"/>
          <p:cNvSpPr/>
          <p:nvPr/>
        </p:nvSpPr>
        <p:spPr>
          <a:xfrm>
            <a:off x="656983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bg object 515"/>
          <p:cNvSpPr/>
          <p:nvPr/>
        </p:nvSpPr>
        <p:spPr>
          <a:xfrm>
            <a:off x="689038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bg object 516"/>
          <p:cNvSpPr/>
          <p:nvPr/>
        </p:nvSpPr>
        <p:spPr>
          <a:xfrm>
            <a:off x="721093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bg object 517"/>
          <p:cNvSpPr/>
          <p:nvPr/>
        </p:nvSpPr>
        <p:spPr>
          <a:xfrm>
            <a:off x="753147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bg object 518"/>
          <p:cNvSpPr/>
          <p:nvPr/>
        </p:nvSpPr>
        <p:spPr>
          <a:xfrm>
            <a:off x="785203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bg object 519"/>
          <p:cNvSpPr/>
          <p:nvPr/>
        </p:nvSpPr>
        <p:spPr>
          <a:xfrm>
            <a:off x="817258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bg object 520"/>
          <p:cNvSpPr/>
          <p:nvPr/>
        </p:nvSpPr>
        <p:spPr>
          <a:xfrm>
            <a:off x="8493128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bg object 521"/>
          <p:cNvSpPr/>
          <p:nvPr/>
        </p:nvSpPr>
        <p:spPr>
          <a:xfrm>
            <a:off x="8813675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bg object 522"/>
          <p:cNvSpPr/>
          <p:nvPr/>
        </p:nvSpPr>
        <p:spPr>
          <a:xfrm>
            <a:off x="15886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bg object 523"/>
          <p:cNvSpPr/>
          <p:nvPr/>
        </p:nvSpPr>
        <p:spPr>
          <a:xfrm>
            <a:off x="47940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bg object 524"/>
          <p:cNvSpPr/>
          <p:nvPr/>
        </p:nvSpPr>
        <p:spPr>
          <a:xfrm>
            <a:off x="79995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bg object 525"/>
          <p:cNvSpPr/>
          <p:nvPr/>
        </p:nvSpPr>
        <p:spPr>
          <a:xfrm>
            <a:off x="112051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bg object 526"/>
          <p:cNvSpPr/>
          <p:nvPr/>
        </p:nvSpPr>
        <p:spPr>
          <a:xfrm>
            <a:off x="144105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bg object 527"/>
          <p:cNvSpPr/>
          <p:nvPr/>
        </p:nvSpPr>
        <p:spPr>
          <a:xfrm>
            <a:off x="176160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bg object 528"/>
          <p:cNvSpPr/>
          <p:nvPr/>
        </p:nvSpPr>
        <p:spPr>
          <a:xfrm>
            <a:off x="208215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bg object 529"/>
          <p:cNvSpPr/>
          <p:nvPr/>
        </p:nvSpPr>
        <p:spPr>
          <a:xfrm>
            <a:off x="240269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bg object 530"/>
          <p:cNvSpPr/>
          <p:nvPr/>
        </p:nvSpPr>
        <p:spPr>
          <a:xfrm>
            <a:off x="272325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bg object 531"/>
          <p:cNvSpPr/>
          <p:nvPr/>
        </p:nvSpPr>
        <p:spPr>
          <a:xfrm>
            <a:off x="304380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bg object 532"/>
          <p:cNvSpPr/>
          <p:nvPr/>
        </p:nvSpPr>
        <p:spPr>
          <a:xfrm>
            <a:off x="336434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bg object 533"/>
          <p:cNvSpPr/>
          <p:nvPr/>
        </p:nvSpPr>
        <p:spPr>
          <a:xfrm>
            <a:off x="3684894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bg object 534"/>
          <p:cNvSpPr/>
          <p:nvPr/>
        </p:nvSpPr>
        <p:spPr>
          <a:xfrm>
            <a:off x="400544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bg object 535"/>
          <p:cNvSpPr/>
          <p:nvPr/>
        </p:nvSpPr>
        <p:spPr>
          <a:xfrm>
            <a:off x="432598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bg object 536"/>
          <p:cNvSpPr/>
          <p:nvPr/>
        </p:nvSpPr>
        <p:spPr>
          <a:xfrm>
            <a:off x="4646544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bg object 537"/>
          <p:cNvSpPr/>
          <p:nvPr/>
        </p:nvSpPr>
        <p:spPr>
          <a:xfrm>
            <a:off x="4967091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bg object 538"/>
          <p:cNvSpPr/>
          <p:nvPr/>
        </p:nvSpPr>
        <p:spPr>
          <a:xfrm>
            <a:off x="5287638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bg object 539"/>
          <p:cNvSpPr/>
          <p:nvPr/>
        </p:nvSpPr>
        <p:spPr>
          <a:xfrm>
            <a:off x="5608185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bg object 540"/>
          <p:cNvSpPr/>
          <p:nvPr/>
        </p:nvSpPr>
        <p:spPr>
          <a:xfrm>
            <a:off x="5928732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bg object 541"/>
          <p:cNvSpPr/>
          <p:nvPr/>
        </p:nvSpPr>
        <p:spPr>
          <a:xfrm>
            <a:off x="6249289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bg object 542"/>
          <p:cNvSpPr/>
          <p:nvPr/>
        </p:nvSpPr>
        <p:spPr>
          <a:xfrm>
            <a:off x="656983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bg object 543"/>
          <p:cNvSpPr/>
          <p:nvPr/>
        </p:nvSpPr>
        <p:spPr>
          <a:xfrm>
            <a:off x="689038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bg object 544"/>
          <p:cNvSpPr/>
          <p:nvPr/>
        </p:nvSpPr>
        <p:spPr>
          <a:xfrm>
            <a:off x="721093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bg object 545"/>
          <p:cNvSpPr/>
          <p:nvPr/>
        </p:nvSpPr>
        <p:spPr>
          <a:xfrm>
            <a:off x="753147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bg object 546"/>
          <p:cNvSpPr/>
          <p:nvPr/>
        </p:nvSpPr>
        <p:spPr>
          <a:xfrm>
            <a:off x="785203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bg object 547"/>
          <p:cNvSpPr/>
          <p:nvPr/>
        </p:nvSpPr>
        <p:spPr>
          <a:xfrm>
            <a:off x="817258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bg object 548"/>
          <p:cNvSpPr/>
          <p:nvPr/>
        </p:nvSpPr>
        <p:spPr>
          <a:xfrm>
            <a:off x="8493128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bg object 549"/>
          <p:cNvSpPr/>
          <p:nvPr/>
        </p:nvSpPr>
        <p:spPr>
          <a:xfrm>
            <a:off x="8813675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bg object 550"/>
          <p:cNvSpPr/>
          <p:nvPr/>
        </p:nvSpPr>
        <p:spPr>
          <a:xfrm>
            <a:off x="15886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bg object 551"/>
          <p:cNvSpPr/>
          <p:nvPr/>
        </p:nvSpPr>
        <p:spPr>
          <a:xfrm>
            <a:off x="47940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bg object 552"/>
          <p:cNvSpPr/>
          <p:nvPr/>
        </p:nvSpPr>
        <p:spPr>
          <a:xfrm>
            <a:off x="79995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bg object 553"/>
          <p:cNvSpPr/>
          <p:nvPr/>
        </p:nvSpPr>
        <p:spPr>
          <a:xfrm>
            <a:off x="112051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bg object 554"/>
          <p:cNvSpPr/>
          <p:nvPr/>
        </p:nvSpPr>
        <p:spPr>
          <a:xfrm>
            <a:off x="144105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bg object 555"/>
          <p:cNvSpPr/>
          <p:nvPr/>
        </p:nvSpPr>
        <p:spPr>
          <a:xfrm>
            <a:off x="176160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bg object 556"/>
          <p:cNvSpPr/>
          <p:nvPr/>
        </p:nvSpPr>
        <p:spPr>
          <a:xfrm>
            <a:off x="208215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bg object 557"/>
          <p:cNvSpPr/>
          <p:nvPr/>
        </p:nvSpPr>
        <p:spPr>
          <a:xfrm>
            <a:off x="240269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bg object 558"/>
          <p:cNvSpPr/>
          <p:nvPr/>
        </p:nvSpPr>
        <p:spPr>
          <a:xfrm>
            <a:off x="272325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bg object 559"/>
          <p:cNvSpPr/>
          <p:nvPr/>
        </p:nvSpPr>
        <p:spPr>
          <a:xfrm>
            <a:off x="304380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bg object 560"/>
          <p:cNvSpPr/>
          <p:nvPr/>
        </p:nvSpPr>
        <p:spPr>
          <a:xfrm>
            <a:off x="336434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bg object 561"/>
          <p:cNvSpPr/>
          <p:nvPr/>
        </p:nvSpPr>
        <p:spPr>
          <a:xfrm>
            <a:off x="3684894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bg object 562"/>
          <p:cNvSpPr/>
          <p:nvPr/>
        </p:nvSpPr>
        <p:spPr>
          <a:xfrm>
            <a:off x="400544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bg object 563"/>
          <p:cNvSpPr/>
          <p:nvPr/>
        </p:nvSpPr>
        <p:spPr>
          <a:xfrm>
            <a:off x="432598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bg object 564"/>
          <p:cNvSpPr/>
          <p:nvPr/>
        </p:nvSpPr>
        <p:spPr>
          <a:xfrm>
            <a:off x="4646544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bg object 565"/>
          <p:cNvSpPr/>
          <p:nvPr/>
        </p:nvSpPr>
        <p:spPr>
          <a:xfrm>
            <a:off x="4967091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bg object 566"/>
          <p:cNvSpPr/>
          <p:nvPr/>
        </p:nvSpPr>
        <p:spPr>
          <a:xfrm>
            <a:off x="5287638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bg object 567"/>
          <p:cNvSpPr/>
          <p:nvPr/>
        </p:nvSpPr>
        <p:spPr>
          <a:xfrm>
            <a:off x="5608185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bg object 568"/>
          <p:cNvSpPr/>
          <p:nvPr/>
        </p:nvSpPr>
        <p:spPr>
          <a:xfrm>
            <a:off x="5928732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bg object 569"/>
          <p:cNvSpPr/>
          <p:nvPr/>
        </p:nvSpPr>
        <p:spPr>
          <a:xfrm>
            <a:off x="6249289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bg object 570"/>
          <p:cNvSpPr/>
          <p:nvPr/>
        </p:nvSpPr>
        <p:spPr>
          <a:xfrm>
            <a:off x="656983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bg object 571"/>
          <p:cNvSpPr/>
          <p:nvPr/>
        </p:nvSpPr>
        <p:spPr>
          <a:xfrm>
            <a:off x="689038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bg object 572"/>
          <p:cNvSpPr/>
          <p:nvPr/>
        </p:nvSpPr>
        <p:spPr>
          <a:xfrm>
            <a:off x="721093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bg object 573"/>
          <p:cNvSpPr/>
          <p:nvPr/>
        </p:nvSpPr>
        <p:spPr>
          <a:xfrm>
            <a:off x="753147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bg object 574"/>
          <p:cNvSpPr/>
          <p:nvPr/>
        </p:nvSpPr>
        <p:spPr>
          <a:xfrm>
            <a:off x="785203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bg object 575"/>
          <p:cNvSpPr/>
          <p:nvPr/>
        </p:nvSpPr>
        <p:spPr>
          <a:xfrm>
            <a:off x="817258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bg object 576"/>
          <p:cNvSpPr/>
          <p:nvPr/>
        </p:nvSpPr>
        <p:spPr>
          <a:xfrm>
            <a:off x="8493128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bg object 577"/>
          <p:cNvSpPr/>
          <p:nvPr/>
        </p:nvSpPr>
        <p:spPr>
          <a:xfrm>
            <a:off x="8813675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bg object 578"/>
          <p:cNvSpPr/>
          <p:nvPr/>
        </p:nvSpPr>
        <p:spPr>
          <a:xfrm>
            <a:off x="15886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bg object 579"/>
          <p:cNvSpPr/>
          <p:nvPr/>
        </p:nvSpPr>
        <p:spPr>
          <a:xfrm>
            <a:off x="47940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bg object 580"/>
          <p:cNvSpPr/>
          <p:nvPr/>
        </p:nvSpPr>
        <p:spPr>
          <a:xfrm>
            <a:off x="79995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bg object 581"/>
          <p:cNvSpPr/>
          <p:nvPr/>
        </p:nvSpPr>
        <p:spPr>
          <a:xfrm>
            <a:off x="112051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bg object 582"/>
          <p:cNvSpPr/>
          <p:nvPr/>
        </p:nvSpPr>
        <p:spPr>
          <a:xfrm>
            <a:off x="144105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bg object 583"/>
          <p:cNvSpPr/>
          <p:nvPr/>
        </p:nvSpPr>
        <p:spPr>
          <a:xfrm>
            <a:off x="176160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bg object 584"/>
          <p:cNvSpPr/>
          <p:nvPr/>
        </p:nvSpPr>
        <p:spPr>
          <a:xfrm>
            <a:off x="208215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bg object 585"/>
          <p:cNvSpPr/>
          <p:nvPr/>
        </p:nvSpPr>
        <p:spPr>
          <a:xfrm>
            <a:off x="240269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bg object 586"/>
          <p:cNvSpPr/>
          <p:nvPr/>
        </p:nvSpPr>
        <p:spPr>
          <a:xfrm>
            <a:off x="272325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bg object 587"/>
          <p:cNvSpPr/>
          <p:nvPr/>
        </p:nvSpPr>
        <p:spPr>
          <a:xfrm>
            <a:off x="304380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bg object 588"/>
          <p:cNvSpPr/>
          <p:nvPr/>
        </p:nvSpPr>
        <p:spPr>
          <a:xfrm>
            <a:off x="336434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bg object 589"/>
          <p:cNvSpPr/>
          <p:nvPr/>
        </p:nvSpPr>
        <p:spPr>
          <a:xfrm>
            <a:off x="3684894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bg object 590"/>
          <p:cNvSpPr/>
          <p:nvPr/>
        </p:nvSpPr>
        <p:spPr>
          <a:xfrm>
            <a:off x="400544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bg object 591"/>
          <p:cNvSpPr/>
          <p:nvPr/>
        </p:nvSpPr>
        <p:spPr>
          <a:xfrm>
            <a:off x="432598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bg object 592"/>
          <p:cNvSpPr/>
          <p:nvPr/>
        </p:nvSpPr>
        <p:spPr>
          <a:xfrm>
            <a:off x="4646544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bg object 593"/>
          <p:cNvSpPr/>
          <p:nvPr/>
        </p:nvSpPr>
        <p:spPr>
          <a:xfrm>
            <a:off x="4967091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bg object 594"/>
          <p:cNvSpPr/>
          <p:nvPr/>
        </p:nvSpPr>
        <p:spPr>
          <a:xfrm>
            <a:off x="5287638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bg object 595"/>
          <p:cNvSpPr/>
          <p:nvPr/>
        </p:nvSpPr>
        <p:spPr>
          <a:xfrm>
            <a:off x="5608185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bg object 596"/>
          <p:cNvSpPr/>
          <p:nvPr/>
        </p:nvSpPr>
        <p:spPr>
          <a:xfrm>
            <a:off x="5928732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bg object 597"/>
          <p:cNvSpPr/>
          <p:nvPr/>
        </p:nvSpPr>
        <p:spPr>
          <a:xfrm>
            <a:off x="6249289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bg object 598"/>
          <p:cNvSpPr/>
          <p:nvPr/>
        </p:nvSpPr>
        <p:spPr>
          <a:xfrm>
            <a:off x="656983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bg object 599"/>
          <p:cNvSpPr/>
          <p:nvPr/>
        </p:nvSpPr>
        <p:spPr>
          <a:xfrm>
            <a:off x="689038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bg object 600"/>
          <p:cNvSpPr/>
          <p:nvPr/>
        </p:nvSpPr>
        <p:spPr>
          <a:xfrm>
            <a:off x="721093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bg object 601"/>
          <p:cNvSpPr/>
          <p:nvPr/>
        </p:nvSpPr>
        <p:spPr>
          <a:xfrm>
            <a:off x="753147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bg object 602"/>
          <p:cNvSpPr/>
          <p:nvPr/>
        </p:nvSpPr>
        <p:spPr>
          <a:xfrm>
            <a:off x="785203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bg object 603"/>
          <p:cNvSpPr/>
          <p:nvPr/>
        </p:nvSpPr>
        <p:spPr>
          <a:xfrm>
            <a:off x="817258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bg object 604"/>
          <p:cNvSpPr/>
          <p:nvPr/>
        </p:nvSpPr>
        <p:spPr>
          <a:xfrm>
            <a:off x="8493128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bg object 605"/>
          <p:cNvSpPr/>
          <p:nvPr/>
        </p:nvSpPr>
        <p:spPr>
          <a:xfrm>
            <a:off x="8813675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bg object 606"/>
          <p:cNvSpPr/>
          <p:nvPr/>
        </p:nvSpPr>
        <p:spPr>
          <a:xfrm>
            <a:off x="15886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bg object 607"/>
          <p:cNvSpPr/>
          <p:nvPr/>
        </p:nvSpPr>
        <p:spPr>
          <a:xfrm>
            <a:off x="47940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bg object 608"/>
          <p:cNvSpPr/>
          <p:nvPr/>
        </p:nvSpPr>
        <p:spPr>
          <a:xfrm>
            <a:off x="79995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bg object 609"/>
          <p:cNvSpPr/>
          <p:nvPr/>
        </p:nvSpPr>
        <p:spPr>
          <a:xfrm>
            <a:off x="112051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bg object 610"/>
          <p:cNvSpPr/>
          <p:nvPr/>
        </p:nvSpPr>
        <p:spPr>
          <a:xfrm>
            <a:off x="144105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bg object 611"/>
          <p:cNvSpPr/>
          <p:nvPr/>
        </p:nvSpPr>
        <p:spPr>
          <a:xfrm>
            <a:off x="176160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bg object 612"/>
          <p:cNvSpPr/>
          <p:nvPr/>
        </p:nvSpPr>
        <p:spPr>
          <a:xfrm>
            <a:off x="208215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bg object 613"/>
          <p:cNvSpPr/>
          <p:nvPr/>
        </p:nvSpPr>
        <p:spPr>
          <a:xfrm>
            <a:off x="240269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bg object 614"/>
          <p:cNvSpPr/>
          <p:nvPr/>
        </p:nvSpPr>
        <p:spPr>
          <a:xfrm>
            <a:off x="272325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bg object 615"/>
          <p:cNvSpPr/>
          <p:nvPr/>
        </p:nvSpPr>
        <p:spPr>
          <a:xfrm>
            <a:off x="304380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bg object 616"/>
          <p:cNvSpPr/>
          <p:nvPr/>
        </p:nvSpPr>
        <p:spPr>
          <a:xfrm>
            <a:off x="336434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bg object 617"/>
          <p:cNvSpPr/>
          <p:nvPr/>
        </p:nvSpPr>
        <p:spPr>
          <a:xfrm>
            <a:off x="3684894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bg object 618"/>
          <p:cNvSpPr/>
          <p:nvPr/>
        </p:nvSpPr>
        <p:spPr>
          <a:xfrm>
            <a:off x="400544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bg object 619"/>
          <p:cNvSpPr/>
          <p:nvPr/>
        </p:nvSpPr>
        <p:spPr>
          <a:xfrm>
            <a:off x="432598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bg object 620"/>
          <p:cNvSpPr/>
          <p:nvPr/>
        </p:nvSpPr>
        <p:spPr>
          <a:xfrm>
            <a:off x="4646544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bg object 621"/>
          <p:cNvSpPr/>
          <p:nvPr/>
        </p:nvSpPr>
        <p:spPr>
          <a:xfrm>
            <a:off x="4967091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bg object 622"/>
          <p:cNvSpPr/>
          <p:nvPr/>
        </p:nvSpPr>
        <p:spPr>
          <a:xfrm>
            <a:off x="5287638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bg object 623"/>
          <p:cNvSpPr/>
          <p:nvPr/>
        </p:nvSpPr>
        <p:spPr>
          <a:xfrm>
            <a:off x="5608185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bg object 624"/>
          <p:cNvSpPr/>
          <p:nvPr/>
        </p:nvSpPr>
        <p:spPr>
          <a:xfrm>
            <a:off x="5928732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bg object 625"/>
          <p:cNvSpPr/>
          <p:nvPr/>
        </p:nvSpPr>
        <p:spPr>
          <a:xfrm>
            <a:off x="6249289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bg object 626"/>
          <p:cNvSpPr/>
          <p:nvPr/>
        </p:nvSpPr>
        <p:spPr>
          <a:xfrm>
            <a:off x="656983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bg object 627"/>
          <p:cNvSpPr/>
          <p:nvPr/>
        </p:nvSpPr>
        <p:spPr>
          <a:xfrm>
            <a:off x="689038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bg object 628"/>
          <p:cNvSpPr/>
          <p:nvPr/>
        </p:nvSpPr>
        <p:spPr>
          <a:xfrm>
            <a:off x="721093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bg object 629"/>
          <p:cNvSpPr/>
          <p:nvPr/>
        </p:nvSpPr>
        <p:spPr>
          <a:xfrm>
            <a:off x="753147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bg object 630"/>
          <p:cNvSpPr/>
          <p:nvPr/>
        </p:nvSpPr>
        <p:spPr>
          <a:xfrm>
            <a:off x="785203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bg object 631"/>
          <p:cNvSpPr/>
          <p:nvPr/>
        </p:nvSpPr>
        <p:spPr>
          <a:xfrm>
            <a:off x="817258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bg object 632"/>
          <p:cNvSpPr/>
          <p:nvPr/>
        </p:nvSpPr>
        <p:spPr>
          <a:xfrm>
            <a:off x="8493128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bg object 633"/>
          <p:cNvSpPr/>
          <p:nvPr/>
        </p:nvSpPr>
        <p:spPr>
          <a:xfrm>
            <a:off x="8813675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bg object 634"/>
          <p:cNvSpPr/>
          <p:nvPr/>
        </p:nvSpPr>
        <p:spPr>
          <a:xfrm>
            <a:off x="15886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bg object 635"/>
          <p:cNvSpPr/>
          <p:nvPr/>
        </p:nvSpPr>
        <p:spPr>
          <a:xfrm>
            <a:off x="47940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bg object 636"/>
          <p:cNvSpPr/>
          <p:nvPr/>
        </p:nvSpPr>
        <p:spPr>
          <a:xfrm>
            <a:off x="79995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bg object 637"/>
          <p:cNvSpPr/>
          <p:nvPr/>
        </p:nvSpPr>
        <p:spPr>
          <a:xfrm>
            <a:off x="112051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bg object 638"/>
          <p:cNvSpPr/>
          <p:nvPr/>
        </p:nvSpPr>
        <p:spPr>
          <a:xfrm>
            <a:off x="144105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bg object 639"/>
          <p:cNvSpPr/>
          <p:nvPr/>
        </p:nvSpPr>
        <p:spPr>
          <a:xfrm>
            <a:off x="176160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bg object 640"/>
          <p:cNvSpPr/>
          <p:nvPr/>
        </p:nvSpPr>
        <p:spPr>
          <a:xfrm>
            <a:off x="208215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bg object 641"/>
          <p:cNvSpPr/>
          <p:nvPr/>
        </p:nvSpPr>
        <p:spPr>
          <a:xfrm>
            <a:off x="240269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bg object 642"/>
          <p:cNvSpPr/>
          <p:nvPr/>
        </p:nvSpPr>
        <p:spPr>
          <a:xfrm>
            <a:off x="272325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bg object 643"/>
          <p:cNvSpPr/>
          <p:nvPr/>
        </p:nvSpPr>
        <p:spPr>
          <a:xfrm>
            <a:off x="304380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bg object 644"/>
          <p:cNvSpPr/>
          <p:nvPr/>
        </p:nvSpPr>
        <p:spPr>
          <a:xfrm>
            <a:off x="336434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bg object 645"/>
          <p:cNvSpPr/>
          <p:nvPr/>
        </p:nvSpPr>
        <p:spPr>
          <a:xfrm>
            <a:off x="3684894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bg object 646"/>
          <p:cNvSpPr/>
          <p:nvPr/>
        </p:nvSpPr>
        <p:spPr>
          <a:xfrm>
            <a:off x="400544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bg object 647"/>
          <p:cNvSpPr/>
          <p:nvPr/>
        </p:nvSpPr>
        <p:spPr>
          <a:xfrm>
            <a:off x="432598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bg object 648"/>
          <p:cNvSpPr/>
          <p:nvPr/>
        </p:nvSpPr>
        <p:spPr>
          <a:xfrm>
            <a:off x="4646544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bg object 649"/>
          <p:cNvSpPr/>
          <p:nvPr/>
        </p:nvSpPr>
        <p:spPr>
          <a:xfrm>
            <a:off x="4967091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bg object 650"/>
          <p:cNvSpPr/>
          <p:nvPr/>
        </p:nvSpPr>
        <p:spPr>
          <a:xfrm>
            <a:off x="5287638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bg object 651"/>
          <p:cNvSpPr/>
          <p:nvPr/>
        </p:nvSpPr>
        <p:spPr>
          <a:xfrm>
            <a:off x="5608185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bg object 652"/>
          <p:cNvSpPr/>
          <p:nvPr/>
        </p:nvSpPr>
        <p:spPr>
          <a:xfrm>
            <a:off x="5928732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bg object 653"/>
          <p:cNvSpPr/>
          <p:nvPr/>
        </p:nvSpPr>
        <p:spPr>
          <a:xfrm>
            <a:off x="6249289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bg object 654"/>
          <p:cNvSpPr/>
          <p:nvPr/>
        </p:nvSpPr>
        <p:spPr>
          <a:xfrm>
            <a:off x="656983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bg object 655"/>
          <p:cNvSpPr/>
          <p:nvPr/>
        </p:nvSpPr>
        <p:spPr>
          <a:xfrm>
            <a:off x="689038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bg object 656"/>
          <p:cNvSpPr/>
          <p:nvPr/>
        </p:nvSpPr>
        <p:spPr>
          <a:xfrm>
            <a:off x="721093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bg object 657"/>
          <p:cNvSpPr/>
          <p:nvPr/>
        </p:nvSpPr>
        <p:spPr>
          <a:xfrm>
            <a:off x="753147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bg object 658"/>
          <p:cNvSpPr/>
          <p:nvPr/>
        </p:nvSpPr>
        <p:spPr>
          <a:xfrm>
            <a:off x="785203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bg object 659"/>
          <p:cNvSpPr/>
          <p:nvPr/>
        </p:nvSpPr>
        <p:spPr>
          <a:xfrm>
            <a:off x="817258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bg object 660"/>
          <p:cNvSpPr/>
          <p:nvPr/>
        </p:nvSpPr>
        <p:spPr>
          <a:xfrm>
            <a:off x="8493128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bg object 661"/>
          <p:cNvSpPr/>
          <p:nvPr/>
        </p:nvSpPr>
        <p:spPr>
          <a:xfrm>
            <a:off x="8813675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bg object 662"/>
          <p:cNvSpPr/>
          <p:nvPr/>
        </p:nvSpPr>
        <p:spPr>
          <a:xfrm>
            <a:off x="15886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bg object 663"/>
          <p:cNvSpPr/>
          <p:nvPr/>
        </p:nvSpPr>
        <p:spPr>
          <a:xfrm>
            <a:off x="47940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bg object 664"/>
          <p:cNvSpPr/>
          <p:nvPr/>
        </p:nvSpPr>
        <p:spPr>
          <a:xfrm>
            <a:off x="7999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bg object 665"/>
          <p:cNvSpPr/>
          <p:nvPr/>
        </p:nvSpPr>
        <p:spPr>
          <a:xfrm>
            <a:off x="112051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bg object 666"/>
          <p:cNvSpPr/>
          <p:nvPr/>
        </p:nvSpPr>
        <p:spPr>
          <a:xfrm>
            <a:off x="144105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bg object 667"/>
          <p:cNvSpPr/>
          <p:nvPr/>
        </p:nvSpPr>
        <p:spPr>
          <a:xfrm>
            <a:off x="176160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bg object 668"/>
          <p:cNvSpPr/>
          <p:nvPr/>
        </p:nvSpPr>
        <p:spPr>
          <a:xfrm>
            <a:off x="208215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bg object 669"/>
          <p:cNvSpPr/>
          <p:nvPr/>
        </p:nvSpPr>
        <p:spPr>
          <a:xfrm>
            <a:off x="240269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bg object 670"/>
          <p:cNvSpPr/>
          <p:nvPr/>
        </p:nvSpPr>
        <p:spPr>
          <a:xfrm>
            <a:off x="27232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bg object 671"/>
          <p:cNvSpPr/>
          <p:nvPr/>
        </p:nvSpPr>
        <p:spPr>
          <a:xfrm>
            <a:off x="304380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bg object 672"/>
          <p:cNvSpPr/>
          <p:nvPr/>
        </p:nvSpPr>
        <p:spPr>
          <a:xfrm>
            <a:off x="336434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bg object 673"/>
          <p:cNvSpPr/>
          <p:nvPr/>
        </p:nvSpPr>
        <p:spPr>
          <a:xfrm>
            <a:off x="368489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bg object 674"/>
          <p:cNvSpPr/>
          <p:nvPr/>
        </p:nvSpPr>
        <p:spPr>
          <a:xfrm>
            <a:off x="400544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bg object 675"/>
          <p:cNvSpPr/>
          <p:nvPr/>
        </p:nvSpPr>
        <p:spPr>
          <a:xfrm>
            <a:off x="432598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bg object 676"/>
          <p:cNvSpPr/>
          <p:nvPr/>
        </p:nvSpPr>
        <p:spPr>
          <a:xfrm>
            <a:off x="464654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bg object 677"/>
          <p:cNvSpPr/>
          <p:nvPr/>
        </p:nvSpPr>
        <p:spPr>
          <a:xfrm>
            <a:off x="496709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bg object 678"/>
          <p:cNvSpPr/>
          <p:nvPr/>
        </p:nvSpPr>
        <p:spPr>
          <a:xfrm>
            <a:off x="528763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bg object 679"/>
          <p:cNvSpPr/>
          <p:nvPr/>
        </p:nvSpPr>
        <p:spPr>
          <a:xfrm>
            <a:off x="560818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bg object 680"/>
          <p:cNvSpPr/>
          <p:nvPr/>
        </p:nvSpPr>
        <p:spPr>
          <a:xfrm>
            <a:off x="5928732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bg object 681"/>
          <p:cNvSpPr/>
          <p:nvPr/>
        </p:nvSpPr>
        <p:spPr>
          <a:xfrm>
            <a:off x="6249289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bg object 682"/>
          <p:cNvSpPr/>
          <p:nvPr/>
        </p:nvSpPr>
        <p:spPr>
          <a:xfrm>
            <a:off x="656983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bg object 683"/>
          <p:cNvSpPr/>
          <p:nvPr/>
        </p:nvSpPr>
        <p:spPr>
          <a:xfrm>
            <a:off x="689038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bg object 684"/>
          <p:cNvSpPr/>
          <p:nvPr/>
        </p:nvSpPr>
        <p:spPr>
          <a:xfrm>
            <a:off x="721093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bg object 685"/>
          <p:cNvSpPr/>
          <p:nvPr/>
        </p:nvSpPr>
        <p:spPr>
          <a:xfrm>
            <a:off x="753147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bg object 686"/>
          <p:cNvSpPr/>
          <p:nvPr/>
        </p:nvSpPr>
        <p:spPr>
          <a:xfrm>
            <a:off x="785203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bg object 687"/>
          <p:cNvSpPr/>
          <p:nvPr/>
        </p:nvSpPr>
        <p:spPr>
          <a:xfrm>
            <a:off x="817258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bg object 688"/>
          <p:cNvSpPr/>
          <p:nvPr/>
        </p:nvSpPr>
        <p:spPr>
          <a:xfrm>
            <a:off x="849312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bg object 689"/>
          <p:cNvSpPr/>
          <p:nvPr/>
        </p:nvSpPr>
        <p:spPr>
          <a:xfrm>
            <a:off x="881367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bg object 690"/>
          <p:cNvSpPr/>
          <p:nvPr/>
        </p:nvSpPr>
        <p:spPr>
          <a:xfrm>
            <a:off x="15886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bg object 691"/>
          <p:cNvSpPr/>
          <p:nvPr/>
        </p:nvSpPr>
        <p:spPr>
          <a:xfrm>
            <a:off x="47940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bg object 692"/>
          <p:cNvSpPr/>
          <p:nvPr/>
        </p:nvSpPr>
        <p:spPr>
          <a:xfrm>
            <a:off x="7999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bg object 693"/>
          <p:cNvSpPr/>
          <p:nvPr/>
        </p:nvSpPr>
        <p:spPr>
          <a:xfrm>
            <a:off x="112051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bg object 694"/>
          <p:cNvSpPr/>
          <p:nvPr/>
        </p:nvSpPr>
        <p:spPr>
          <a:xfrm>
            <a:off x="144105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bg object 695"/>
          <p:cNvSpPr/>
          <p:nvPr/>
        </p:nvSpPr>
        <p:spPr>
          <a:xfrm>
            <a:off x="176160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bg object 696"/>
          <p:cNvSpPr/>
          <p:nvPr/>
        </p:nvSpPr>
        <p:spPr>
          <a:xfrm>
            <a:off x="208215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bg object 697"/>
          <p:cNvSpPr/>
          <p:nvPr/>
        </p:nvSpPr>
        <p:spPr>
          <a:xfrm>
            <a:off x="240269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bg object 698"/>
          <p:cNvSpPr/>
          <p:nvPr/>
        </p:nvSpPr>
        <p:spPr>
          <a:xfrm>
            <a:off x="27232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bg object 699"/>
          <p:cNvSpPr/>
          <p:nvPr/>
        </p:nvSpPr>
        <p:spPr>
          <a:xfrm>
            <a:off x="304380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bg object 700"/>
          <p:cNvSpPr/>
          <p:nvPr/>
        </p:nvSpPr>
        <p:spPr>
          <a:xfrm>
            <a:off x="336434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bg object 701"/>
          <p:cNvSpPr/>
          <p:nvPr/>
        </p:nvSpPr>
        <p:spPr>
          <a:xfrm>
            <a:off x="368489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bg object 702"/>
          <p:cNvSpPr/>
          <p:nvPr/>
        </p:nvSpPr>
        <p:spPr>
          <a:xfrm>
            <a:off x="400544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bg object 703"/>
          <p:cNvSpPr/>
          <p:nvPr/>
        </p:nvSpPr>
        <p:spPr>
          <a:xfrm>
            <a:off x="432598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bg object 704"/>
          <p:cNvSpPr/>
          <p:nvPr/>
        </p:nvSpPr>
        <p:spPr>
          <a:xfrm>
            <a:off x="464654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bg object 705"/>
          <p:cNvSpPr/>
          <p:nvPr/>
        </p:nvSpPr>
        <p:spPr>
          <a:xfrm>
            <a:off x="496709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bg object 706"/>
          <p:cNvSpPr/>
          <p:nvPr/>
        </p:nvSpPr>
        <p:spPr>
          <a:xfrm>
            <a:off x="528763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bg object 707"/>
          <p:cNvSpPr/>
          <p:nvPr/>
        </p:nvSpPr>
        <p:spPr>
          <a:xfrm>
            <a:off x="560818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bg object 708"/>
          <p:cNvSpPr/>
          <p:nvPr/>
        </p:nvSpPr>
        <p:spPr>
          <a:xfrm>
            <a:off x="5928732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bg object 709"/>
          <p:cNvSpPr/>
          <p:nvPr/>
        </p:nvSpPr>
        <p:spPr>
          <a:xfrm>
            <a:off x="6249289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bg object 710"/>
          <p:cNvSpPr/>
          <p:nvPr/>
        </p:nvSpPr>
        <p:spPr>
          <a:xfrm>
            <a:off x="656983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bg object 711"/>
          <p:cNvSpPr/>
          <p:nvPr/>
        </p:nvSpPr>
        <p:spPr>
          <a:xfrm>
            <a:off x="689038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bg object 712"/>
          <p:cNvSpPr/>
          <p:nvPr/>
        </p:nvSpPr>
        <p:spPr>
          <a:xfrm>
            <a:off x="721093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bg object 713"/>
          <p:cNvSpPr/>
          <p:nvPr/>
        </p:nvSpPr>
        <p:spPr>
          <a:xfrm>
            <a:off x="753147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bg object 714"/>
          <p:cNvSpPr/>
          <p:nvPr/>
        </p:nvSpPr>
        <p:spPr>
          <a:xfrm>
            <a:off x="785203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bg object 715"/>
          <p:cNvSpPr/>
          <p:nvPr/>
        </p:nvSpPr>
        <p:spPr>
          <a:xfrm>
            <a:off x="817258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bg object 716"/>
          <p:cNvSpPr/>
          <p:nvPr/>
        </p:nvSpPr>
        <p:spPr>
          <a:xfrm>
            <a:off x="849312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bg object 717"/>
          <p:cNvSpPr/>
          <p:nvPr/>
        </p:nvSpPr>
        <p:spPr>
          <a:xfrm>
            <a:off x="881367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bg object 718"/>
          <p:cNvSpPr/>
          <p:nvPr/>
        </p:nvSpPr>
        <p:spPr>
          <a:xfrm>
            <a:off x="15886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bg object 719"/>
          <p:cNvSpPr/>
          <p:nvPr/>
        </p:nvSpPr>
        <p:spPr>
          <a:xfrm>
            <a:off x="47940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bg object 720"/>
          <p:cNvSpPr/>
          <p:nvPr/>
        </p:nvSpPr>
        <p:spPr>
          <a:xfrm>
            <a:off x="7999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bg object 721"/>
          <p:cNvSpPr/>
          <p:nvPr/>
        </p:nvSpPr>
        <p:spPr>
          <a:xfrm>
            <a:off x="112051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bg object 722"/>
          <p:cNvSpPr/>
          <p:nvPr/>
        </p:nvSpPr>
        <p:spPr>
          <a:xfrm>
            <a:off x="144105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bg object 723"/>
          <p:cNvSpPr/>
          <p:nvPr/>
        </p:nvSpPr>
        <p:spPr>
          <a:xfrm>
            <a:off x="176160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bg object 724"/>
          <p:cNvSpPr/>
          <p:nvPr/>
        </p:nvSpPr>
        <p:spPr>
          <a:xfrm>
            <a:off x="208215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bg object 725"/>
          <p:cNvSpPr/>
          <p:nvPr/>
        </p:nvSpPr>
        <p:spPr>
          <a:xfrm>
            <a:off x="240269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bg object 726"/>
          <p:cNvSpPr/>
          <p:nvPr/>
        </p:nvSpPr>
        <p:spPr>
          <a:xfrm>
            <a:off x="27232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bg object 727"/>
          <p:cNvSpPr/>
          <p:nvPr/>
        </p:nvSpPr>
        <p:spPr>
          <a:xfrm>
            <a:off x="304380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bg object 728"/>
          <p:cNvSpPr/>
          <p:nvPr/>
        </p:nvSpPr>
        <p:spPr>
          <a:xfrm>
            <a:off x="336434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bg object 729"/>
          <p:cNvSpPr/>
          <p:nvPr/>
        </p:nvSpPr>
        <p:spPr>
          <a:xfrm>
            <a:off x="368489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bg object 730"/>
          <p:cNvSpPr/>
          <p:nvPr/>
        </p:nvSpPr>
        <p:spPr>
          <a:xfrm>
            <a:off x="400544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bg object 731"/>
          <p:cNvSpPr/>
          <p:nvPr/>
        </p:nvSpPr>
        <p:spPr>
          <a:xfrm>
            <a:off x="432598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bg object 732"/>
          <p:cNvSpPr/>
          <p:nvPr/>
        </p:nvSpPr>
        <p:spPr>
          <a:xfrm>
            <a:off x="464654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bg object 733"/>
          <p:cNvSpPr/>
          <p:nvPr/>
        </p:nvSpPr>
        <p:spPr>
          <a:xfrm>
            <a:off x="496709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bg object 734"/>
          <p:cNvSpPr/>
          <p:nvPr/>
        </p:nvSpPr>
        <p:spPr>
          <a:xfrm>
            <a:off x="528763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bg object 735"/>
          <p:cNvSpPr/>
          <p:nvPr/>
        </p:nvSpPr>
        <p:spPr>
          <a:xfrm>
            <a:off x="560818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bg object 736"/>
          <p:cNvSpPr/>
          <p:nvPr/>
        </p:nvSpPr>
        <p:spPr>
          <a:xfrm>
            <a:off x="5928732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bg object 737"/>
          <p:cNvSpPr/>
          <p:nvPr/>
        </p:nvSpPr>
        <p:spPr>
          <a:xfrm>
            <a:off x="6249289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bg object 738"/>
          <p:cNvSpPr/>
          <p:nvPr/>
        </p:nvSpPr>
        <p:spPr>
          <a:xfrm>
            <a:off x="656983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bg object 739"/>
          <p:cNvSpPr/>
          <p:nvPr/>
        </p:nvSpPr>
        <p:spPr>
          <a:xfrm>
            <a:off x="689038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bg object 740"/>
          <p:cNvSpPr/>
          <p:nvPr/>
        </p:nvSpPr>
        <p:spPr>
          <a:xfrm>
            <a:off x="721093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bg object 741"/>
          <p:cNvSpPr/>
          <p:nvPr/>
        </p:nvSpPr>
        <p:spPr>
          <a:xfrm>
            <a:off x="753147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bg object 742"/>
          <p:cNvSpPr/>
          <p:nvPr/>
        </p:nvSpPr>
        <p:spPr>
          <a:xfrm>
            <a:off x="785203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bg object 743"/>
          <p:cNvSpPr/>
          <p:nvPr/>
        </p:nvSpPr>
        <p:spPr>
          <a:xfrm>
            <a:off x="817258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bg object 744"/>
          <p:cNvSpPr/>
          <p:nvPr/>
        </p:nvSpPr>
        <p:spPr>
          <a:xfrm>
            <a:off x="849312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bg object 745"/>
          <p:cNvSpPr/>
          <p:nvPr/>
        </p:nvSpPr>
        <p:spPr>
          <a:xfrm>
            <a:off x="881367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bg object 746"/>
          <p:cNvSpPr/>
          <p:nvPr/>
        </p:nvSpPr>
        <p:spPr>
          <a:xfrm>
            <a:off x="15886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bg object 747"/>
          <p:cNvSpPr/>
          <p:nvPr/>
        </p:nvSpPr>
        <p:spPr>
          <a:xfrm>
            <a:off x="47940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bg object 748"/>
          <p:cNvSpPr/>
          <p:nvPr/>
        </p:nvSpPr>
        <p:spPr>
          <a:xfrm>
            <a:off x="7999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bg object 749"/>
          <p:cNvSpPr/>
          <p:nvPr/>
        </p:nvSpPr>
        <p:spPr>
          <a:xfrm>
            <a:off x="112051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bg object 750"/>
          <p:cNvSpPr/>
          <p:nvPr/>
        </p:nvSpPr>
        <p:spPr>
          <a:xfrm>
            <a:off x="144105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bg object 751"/>
          <p:cNvSpPr/>
          <p:nvPr/>
        </p:nvSpPr>
        <p:spPr>
          <a:xfrm>
            <a:off x="176160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bg object 752"/>
          <p:cNvSpPr/>
          <p:nvPr/>
        </p:nvSpPr>
        <p:spPr>
          <a:xfrm>
            <a:off x="208215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bg object 753"/>
          <p:cNvSpPr/>
          <p:nvPr/>
        </p:nvSpPr>
        <p:spPr>
          <a:xfrm>
            <a:off x="240269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bg object 754"/>
          <p:cNvSpPr/>
          <p:nvPr/>
        </p:nvSpPr>
        <p:spPr>
          <a:xfrm>
            <a:off x="27232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bg object 755"/>
          <p:cNvSpPr/>
          <p:nvPr/>
        </p:nvSpPr>
        <p:spPr>
          <a:xfrm>
            <a:off x="304380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bg object 756"/>
          <p:cNvSpPr/>
          <p:nvPr/>
        </p:nvSpPr>
        <p:spPr>
          <a:xfrm>
            <a:off x="336434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bg object 757"/>
          <p:cNvSpPr/>
          <p:nvPr/>
        </p:nvSpPr>
        <p:spPr>
          <a:xfrm>
            <a:off x="368489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bg object 758"/>
          <p:cNvSpPr/>
          <p:nvPr/>
        </p:nvSpPr>
        <p:spPr>
          <a:xfrm>
            <a:off x="400544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bg object 759"/>
          <p:cNvSpPr/>
          <p:nvPr/>
        </p:nvSpPr>
        <p:spPr>
          <a:xfrm>
            <a:off x="432598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bg object 760"/>
          <p:cNvSpPr/>
          <p:nvPr/>
        </p:nvSpPr>
        <p:spPr>
          <a:xfrm>
            <a:off x="464654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bg object 761"/>
          <p:cNvSpPr/>
          <p:nvPr/>
        </p:nvSpPr>
        <p:spPr>
          <a:xfrm>
            <a:off x="496709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bg object 762"/>
          <p:cNvSpPr/>
          <p:nvPr/>
        </p:nvSpPr>
        <p:spPr>
          <a:xfrm>
            <a:off x="528763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bg object 763"/>
          <p:cNvSpPr/>
          <p:nvPr/>
        </p:nvSpPr>
        <p:spPr>
          <a:xfrm>
            <a:off x="560818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bg object 764"/>
          <p:cNvSpPr/>
          <p:nvPr/>
        </p:nvSpPr>
        <p:spPr>
          <a:xfrm>
            <a:off x="5928732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bg object 765"/>
          <p:cNvSpPr/>
          <p:nvPr/>
        </p:nvSpPr>
        <p:spPr>
          <a:xfrm>
            <a:off x="6249289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bg object 766"/>
          <p:cNvSpPr/>
          <p:nvPr/>
        </p:nvSpPr>
        <p:spPr>
          <a:xfrm>
            <a:off x="656983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bg object 767"/>
          <p:cNvSpPr/>
          <p:nvPr/>
        </p:nvSpPr>
        <p:spPr>
          <a:xfrm>
            <a:off x="689038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bg object 768"/>
          <p:cNvSpPr/>
          <p:nvPr/>
        </p:nvSpPr>
        <p:spPr>
          <a:xfrm>
            <a:off x="721093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bg object 769"/>
          <p:cNvSpPr/>
          <p:nvPr/>
        </p:nvSpPr>
        <p:spPr>
          <a:xfrm>
            <a:off x="753147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bg object 770"/>
          <p:cNvSpPr/>
          <p:nvPr/>
        </p:nvSpPr>
        <p:spPr>
          <a:xfrm>
            <a:off x="785203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bg object 771"/>
          <p:cNvSpPr/>
          <p:nvPr/>
        </p:nvSpPr>
        <p:spPr>
          <a:xfrm>
            <a:off x="817258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bg object 772"/>
          <p:cNvSpPr/>
          <p:nvPr/>
        </p:nvSpPr>
        <p:spPr>
          <a:xfrm>
            <a:off x="849312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bg object 773"/>
          <p:cNvSpPr/>
          <p:nvPr/>
        </p:nvSpPr>
        <p:spPr>
          <a:xfrm>
            <a:off x="881367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bg object 774"/>
          <p:cNvSpPr/>
          <p:nvPr/>
        </p:nvSpPr>
        <p:spPr>
          <a:xfrm>
            <a:off x="15886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bg object 775"/>
          <p:cNvSpPr/>
          <p:nvPr/>
        </p:nvSpPr>
        <p:spPr>
          <a:xfrm>
            <a:off x="47940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bg object 776"/>
          <p:cNvSpPr/>
          <p:nvPr/>
        </p:nvSpPr>
        <p:spPr>
          <a:xfrm>
            <a:off x="7999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bg object 777"/>
          <p:cNvSpPr/>
          <p:nvPr/>
        </p:nvSpPr>
        <p:spPr>
          <a:xfrm>
            <a:off x="112051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bg object 778"/>
          <p:cNvSpPr/>
          <p:nvPr/>
        </p:nvSpPr>
        <p:spPr>
          <a:xfrm>
            <a:off x="144105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bg object 779"/>
          <p:cNvSpPr/>
          <p:nvPr/>
        </p:nvSpPr>
        <p:spPr>
          <a:xfrm>
            <a:off x="176160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bg object 780"/>
          <p:cNvSpPr/>
          <p:nvPr/>
        </p:nvSpPr>
        <p:spPr>
          <a:xfrm>
            <a:off x="208215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bg object 781"/>
          <p:cNvSpPr/>
          <p:nvPr/>
        </p:nvSpPr>
        <p:spPr>
          <a:xfrm>
            <a:off x="240269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bg object 782"/>
          <p:cNvSpPr/>
          <p:nvPr/>
        </p:nvSpPr>
        <p:spPr>
          <a:xfrm>
            <a:off x="27232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bg object 783"/>
          <p:cNvSpPr/>
          <p:nvPr/>
        </p:nvSpPr>
        <p:spPr>
          <a:xfrm>
            <a:off x="304380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bg object 784"/>
          <p:cNvSpPr/>
          <p:nvPr/>
        </p:nvSpPr>
        <p:spPr>
          <a:xfrm>
            <a:off x="336434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bg object 785"/>
          <p:cNvSpPr/>
          <p:nvPr/>
        </p:nvSpPr>
        <p:spPr>
          <a:xfrm>
            <a:off x="368489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bg object 786"/>
          <p:cNvSpPr/>
          <p:nvPr/>
        </p:nvSpPr>
        <p:spPr>
          <a:xfrm>
            <a:off x="400544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bg object 787"/>
          <p:cNvSpPr/>
          <p:nvPr/>
        </p:nvSpPr>
        <p:spPr>
          <a:xfrm>
            <a:off x="432598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bg object 788"/>
          <p:cNvSpPr/>
          <p:nvPr/>
        </p:nvSpPr>
        <p:spPr>
          <a:xfrm>
            <a:off x="464654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bg object 789"/>
          <p:cNvSpPr/>
          <p:nvPr/>
        </p:nvSpPr>
        <p:spPr>
          <a:xfrm>
            <a:off x="496709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bg object 790"/>
          <p:cNvSpPr/>
          <p:nvPr/>
        </p:nvSpPr>
        <p:spPr>
          <a:xfrm>
            <a:off x="528763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bg object 791"/>
          <p:cNvSpPr/>
          <p:nvPr/>
        </p:nvSpPr>
        <p:spPr>
          <a:xfrm>
            <a:off x="560818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bg object 792"/>
          <p:cNvSpPr/>
          <p:nvPr/>
        </p:nvSpPr>
        <p:spPr>
          <a:xfrm>
            <a:off x="5928732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bg object 793"/>
          <p:cNvSpPr/>
          <p:nvPr/>
        </p:nvSpPr>
        <p:spPr>
          <a:xfrm>
            <a:off x="6249289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bg object 794"/>
          <p:cNvSpPr/>
          <p:nvPr/>
        </p:nvSpPr>
        <p:spPr>
          <a:xfrm>
            <a:off x="656983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bg object 795"/>
          <p:cNvSpPr/>
          <p:nvPr/>
        </p:nvSpPr>
        <p:spPr>
          <a:xfrm>
            <a:off x="689038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bg object 796"/>
          <p:cNvSpPr/>
          <p:nvPr/>
        </p:nvSpPr>
        <p:spPr>
          <a:xfrm>
            <a:off x="721093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bg object 797"/>
          <p:cNvSpPr/>
          <p:nvPr/>
        </p:nvSpPr>
        <p:spPr>
          <a:xfrm>
            <a:off x="753147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bg object 798"/>
          <p:cNvSpPr/>
          <p:nvPr/>
        </p:nvSpPr>
        <p:spPr>
          <a:xfrm>
            <a:off x="785203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bg object 799"/>
          <p:cNvSpPr/>
          <p:nvPr/>
        </p:nvSpPr>
        <p:spPr>
          <a:xfrm>
            <a:off x="817258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bg object 800"/>
          <p:cNvSpPr/>
          <p:nvPr/>
        </p:nvSpPr>
        <p:spPr>
          <a:xfrm>
            <a:off x="849312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bg object 801"/>
          <p:cNvSpPr/>
          <p:nvPr/>
        </p:nvSpPr>
        <p:spPr>
          <a:xfrm>
            <a:off x="881367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bg object 802"/>
          <p:cNvSpPr/>
          <p:nvPr/>
        </p:nvSpPr>
        <p:spPr>
          <a:xfrm>
            <a:off x="15886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bg object 803"/>
          <p:cNvSpPr/>
          <p:nvPr/>
        </p:nvSpPr>
        <p:spPr>
          <a:xfrm>
            <a:off x="47940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bg object 804"/>
          <p:cNvSpPr/>
          <p:nvPr/>
        </p:nvSpPr>
        <p:spPr>
          <a:xfrm>
            <a:off x="7999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bg object 805"/>
          <p:cNvSpPr/>
          <p:nvPr/>
        </p:nvSpPr>
        <p:spPr>
          <a:xfrm>
            <a:off x="112051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bg object 806"/>
          <p:cNvSpPr/>
          <p:nvPr/>
        </p:nvSpPr>
        <p:spPr>
          <a:xfrm>
            <a:off x="144105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bg object 807"/>
          <p:cNvSpPr/>
          <p:nvPr/>
        </p:nvSpPr>
        <p:spPr>
          <a:xfrm>
            <a:off x="176160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bg object 808"/>
          <p:cNvSpPr/>
          <p:nvPr/>
        </p:nvSpPr>
        <p:spPr>
          <a:xfrm>
            <a:off x="208215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bg object 809"/>
          <p:cNvSpPr/>
          <p:nvPr/>
        </p:nvSpPr>
        <p:spPr>
          <a:xfrm>
            <a:off x="240269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bg object 810"/>
          <p:cNvSpPr/>
          <p:nvPr/>
        </p:nvSpPr>
        <p:spPr>
          <a:xfrm>
            <a:off x="27232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bg object 811"/>
          <p:cNvSpPr/>
          <p:nvPr/>
        </p:nvSpPr>
        <p:spPr>
          <a:xfrm>
            <a:off x="304380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bg object 812"/>
          <p:cNvSpPr/>
          <p:nvPr/>
        </p:nvSpPr>
        <p:spPr>
          <a:xfrm>
            <a:off x="336434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bg object 813"/>
          <p:cNvSpPr/>
          <p:nvPr/>
        </p:nvSpPr>
        <p:spPr>
          <a:xfrm>
            <a:off x="368489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bg object 814"/>
          <p:cNvSpPr/>
          <p:nvPr/>
        </p:nvSpPr>
        <p:spPr>
          <a:xfrm>
            <a:off x="400544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bg object 815"/>
          <p:cNvSpPr/>
          <p:nvPr/>
        </p:nvSpPr>
        <p:spPr>
          <a:xfrm>
            <a:off x="432598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bg object 816"/>
          <p:cNvSpPr/>
          <p:nvPr/>
        </p:nvSpPr>
        <p:spPr>
          <a:xfrm>
            <a:off x="464654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bg object 817"/>
          <p:cNvSpPr/>
          <p:nvPr/>
        </p:nvSpPr>
        <p:spPr>
          <a:xfrm>
            <a:off x="496709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bg object 818"/>
          <p:cNvSpPr/>
          <p:nvPr/>
        </p:nvSpPr>
        <p:spPr>
          <a:xfrm>
            <a:off x="528763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bg object 819"/>
          <p:cNvSpPr/>
          <p:nvPr/>
        </p:nvSpPr>
        <p:spPr>
          <a:xfrm>
            <a:off x="560818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bg object 820"/>
          <p:cNvSpPr/>
          <p:nvPr/>
        </p:nvSpPr>
        <p:spPr>
          <a:xfrm>
            <a:off x="5928732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bg object 821"/>
          <p:cNvSpPr/>
          <p:nvPr/>
        </p:nvSpPr>
        <p:spPr>
          <a:xfrm>
            <a:off x="6249289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bg object 822"/>
          <p:cNvSpPr/>
          <p:nvPr/>
        </p:nvSpPr>
        <p:spPr>
          <a:xfrm>
            <a:off x="656983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bg object 823"/>
          <p:cNvSpPr/>
          <p:nvPr/>
        </p:nvSpPr>
        <p:spPr>
          <a:xfrm>
            <a:off x="689038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bg object 824"/>
          <p:cNvSpPr/>
          <p:nvPr/>
        </p:nvSpPr>
        <p:spPr>
          <a:xfrm>
            <a:off x="721093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bg object 825"/>
          <p:cNvSpPr/>
          <p:nvPr/>
        </p:nvSpPr>
        <p:spPr>
          <a:xfrm>
            <a:off x="753147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bg object 826"/>
          <p:cNvSpPr/>
          <p:nvPr/>
        </p:nvSpPr>
        <p:spPr>
          <a:xfrm>
            <a:off x="785203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bg object 827"/>
          <p:cNvSpPr/>
          <p:nvPr/>
        </p:nvSpPr>
        <p:spPr>
          <a:xfrm>
            <a:off x="817258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bg object 828"/>
          <p:cNvSpPr/>
          <p:nvPr/>
        </p:nvSpPr>
        <p:spPr>
          <a:xfrm>
            <a:off x="849312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bg object 829"/>
          <p:cNvSpPr/>
          <p:nvPr/>
        </p:nvSpPr>
        <p:spPr>
          <a:xfrm>
            <a:off x="881367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bg object 830"/>
          <p:cNvSpPr/>
          <p:nvPr/>
        </p:nvSpPr>
        <p:spPr>
          <a:xfrm>
            <a:off x="15886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bg object 831"/>
          <p:cNvSpPr/>
          <p:nvPr/>
        </p:nvSpPr>
        <p:spPr>
          <a:xfrm>
            <a:off x="47940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bg object 832"/>
          <p:cNvSpPr/>
          <p:nvPr/>
        </p:nvSpPr>
        <p:spPr>
          <a:xfrm>
            <a:off x="7999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bg object 833"/>
          <p:cNvSpPr/>
          <p:nvPr/>
        </p:nvSpPr>
        <p:spPr>
          <a:xfrm>
            <a:off x="112051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bg object 834"/>
          <p:cNvSpPr/>
          <p:nvPr/>
        </p:nvSpPr>
        <p:spPr>
          <a:xfrm>
            <a:off x="144105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bg object 835"/>
          <p:cNvSpPr/>
          <p:nvPr/>
        </p:nvSpPr>
        <p:spPr>
          <a:xfrm>
            <a:off x="176160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bg object 836"/>
          <p:cNvSpPr/>
          <p:nvPr/>
        </p:nvSpPr>
        <p:spPr>
          <a:xfrm>
            <a:off x="208215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bg object 837"/>
          <p:cNvSpPr/>
          <p:nvPr/>
        </p:nvSpPr>
        <p:spPr>
          <a:xfrm>
            <a:off x="240269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bg object 838"/>
          <p:cNvSpPr/>
          <p:nvPr/>
        </p:nvSpPr>
        <p:spPr>
          <a:xfrm>
            <a:off x="27232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bg object 839"/>
          <p:cNvSpPr/>
          <p:nvPr/>
        </p:nvSpPr>
        <p:spPr>
          <a:xfrm>
            <a:off x="304380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bg object 840"/>
          <p:cNvSpPr/>
          <p:nvPr/>
        </p:nvSpPr>
        <p:spPr>
          <a:xfrm>
            <a:off x="336434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bg object 841"/>
          <p:cNvSpPr/>
          <p:nvPr/>
        </p:nvSpPr>
        <p:spPr>
          <a:xfrm>
            <a:off x="368489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bg object 842"/>
          <p:cNvSpPr/>
          <p:nvPr/>
        </p:nvSpPr>
        <p:spPr>
          <a:xfrm>
            <a:off x="400544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bg object 843"/>
          <p:cNvSpPr/>
          <p:nvPr/>
        </p:nvSpPr>
        <p:spPr>
          <a:xfrm>
            <a:off x="432598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bg object 844"/>
          <p:cNvSpPr/>
          <p:nvPr/>
        </p:nvSpPr>
        <p:spPr>
          <a:xfrm>
            <a:off x="464654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bg object 845"/>
          <p:cNvSpPr/>
          <p:nvPr/>
        </p:nvSpPr>
        <p:spPr>
          <a:xfrm>
            <a:off x="496709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bg object 846"/>
          <p:cNvSpPr/>
          <p:nvPr/>
        </p:nvSpPr>
        <p:spPr>
          <a:xfrm>
            <a:off x="528763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bg object 847"/>
          <p:cNvSpPr/>
          <p:nvPr/>
        </p:nvSpPr>
        <p:spPr>
          <a:xfrm>
            <a:off x="560818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bg object 848"/>
          <p:cNvSpPr/>
          <p:nvPr/>
        </p:nvSpPr>
        <p:spPr>
          <a:xfrm>
            <a:off x="5928732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bg object 849"/>
          <p:cNvSpPr/>
          <p:nvPr/>
        </p:nvSpPr>
        <p:spPr>
          <a:xfrm>
            <a:off x="6249289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bg object 850"/>
          <p:cNvSpPr/>
          <p:nvPr/>
        </p:nvSpPr>
        <p:spPr>
          <a:xfrm>
            <a:off x="656983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bg object 851"/>
          <p:cNvSpPr/>
          <p:nvPr/>
        </p:nvSpPr>
        <p:spPr>
          <a:xfrm>
            <a:off x="689038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bg object 852"/>
          <p:cNvSpPr/>
          <p:nvPr/>
        </p:nvSpPr>
        <p:spPr>
          <a:xfrm>
            <a:off x="721093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bg object 853"/>
          <p:cNvSpPr/>
          <p:nvPr/>
        </p:nvSpPr>
        <p:spPr>
          <a:xfrm>
            <a:off x="753147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bg object 854"/>
          <p:cNvSpPr/>
          <p:nvPr/>
        </p:nvSpPr>
        <p:spPr>
          <a:xfrm>
            <a:off x="785203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bg object 855"/>
          <p:cNvSpPr/>
          <p:nvPr/>
        </p:nvSpPr>
        <p:spPr>
          <a:xfrm>
            <a:off x="817258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bg object 856"/>
          <p:cNvSpPr/>
          <p:nvPr/>
        </p:nvSpPr>
        <p:spPr>
          <a:xfrm>
            <a:off x="849312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bg object 857"/>
          <p:cNvSpPr/>
          <p:nvPr/>
        </p:nvSpPr>
        <p:spPr>
          <a:xfrm>
            <a:off x="881367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bg object 858"/>
          <p:cNvSpPr/>
          <p:nvPr/>
        </p:nvSpPr>
        <p:spPr>
          <a:xfrm>
            <a:off x="15886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bg object 859"/>
          <p:cNvSpPr/>
          <p:nvPr/>
        </p:nvSpPr>
        <p:spPr>
          <a:xfrm>
            <a:off x="47940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bg object 860"/>
          <p:cNvSpPr/>
          <p:nvPr/>
        </p:nvSpPr>
        <p:spPr>
          <a:xfrm>
            <a:off x="7999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bg object 861"/>
          <p:cNvSpPr/>
          <p:nvPr/>
        </p:nvSpPr>
        <p:spPr>
          <a:xfrm>
            <a:off x="112051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bg object 862"/>
          <p:cNvSpPr/>
          <p:nvPr/>
        </p:nvSpPr>
        <p:spPr>
          <a:xfrm>
            <a:off x="144105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bg object 863"/>
          <p:cNvSpPr/>
          <p:nvPr/>
        </p:nvSpPr>
        <p:spPr>
          <a:xfrm>
            <a:off x="176160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bg object 864"/>
          <p:cNvSpPr/>
          <p:nvPr/>
        </p:nvSpPr>
        <p:spPr>
          <a:xfrm>
            <a:off x="208215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bg object 865"/>
          <p:cNvSpPr/>
          <p:nvPr/>
        </p:nvSpPr>
        <p:spPr>
          <a:xfrm>
            <a:off x="240269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bg object 866"/>
          <p:cNvSpPr/>
          <p:nvPr/>
        </p:nvSpPr>
        <p:spPr>
          <a:xfrm>
            <a:off x="27232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bg object 867"/>
          <p:cNvSpPr/>
          <p:nvPr/>
        </p:nvSpPr>
        <p:spPr>
          <a:xfrm>
            <a:off x="304380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bg object 868"/>
          <p:cNvSpPr/>
          <p:nvPr/>
        </p:nvSpPr>
        <p:spPr>
          <a:xfrm>
            <a:off x="336434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bg object 869"/>
          <p:cNvSpPr/>
          <p:nvPr/>
        </p:nvSpPr>
        <p:spPr>
          <a:xfrm>
            <a:off x="368489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bg object 870"/>
          <p:cNvSpPr/>
          <p:nvPr/>
        </p:nvSpPr>
        <p:spPr>
          <a:xfrm>
            <a:off x="400544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bg object 871"/>
          <p:cNvSpPr/>
          <p:nvPr/>
        </p:nvSpPr>
        <p:spPr>
          <a:xfrm>
            <a:off x="432598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bg object 872"/>
          <p:cNvSpPr/>
          <p:nvPr/>
        </p:nvSpPr>
        <p:spPr>
          <a:xfrm>
            <a:off x="464654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bg object 873"/>
          <p:cNvSpPr/>
          <p:nvPr/>
        </p:nvSpPr>
        <p:spPr>
          <a:xfrm>
            <a:off x="496709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bg object 874"/>
          <p:cNvSpPr/>
          <p:nvPr/>
        </p:nvSpPr>
        <p:spPr>
          <a:xfrm>
            <a:off x="528763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bg object 875"/>
          <p:cNvSpPr/>
          <p:nvPr/>
        </p:nvSpPr>
        <p:spPr>
          <a:xfrm>
            <a:off x="560818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bg object 876"/>
          <p:cNvSpPr/>
          <p:nvPr/>
        </p:nvSpPr>
        <p:spPr>
          <a:xfrm>
            <a:off x="5928732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bg object 877"/>
          <p:cNvSpPr/>
          <p:nvPr/>
        </p:nvSpPr>
        <p:spPr>
          <a:xfrm>
            <a:off x="6249289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bg object 878"/>
          <p:cNvSpPr/>
          <p:nvPr/>
        </p:nvSpPr>
        <p:spPr>
          <a:xfrm>
            <a:off x="656983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bg object 879"/>
          <p:cNvSpPr/>
          <p:nvPr/>
        </p:nvSpPr>
        <p:spPr>
          <a:xfrm>
            <a:off x="689038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bg object 880"/>
          <p:cNvSpPr/>
          <p:nvPr/>
        </p:nvSpPr>
        <p:spPr>
          <a:xfrm>
            <a:off x="721093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bg object 881"/>
          <p:cNvSpPr/>
          <p:nvPr/>
        </p:nvSpPr>
        <p:spPr>
          <a:xfrm>
            <a:off x="753147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bg object 882"/>
          <p:cNvSpPr/>
          <p:nvPr/>
        </p:nvSpPr>
        <p:spPr>
          <a:xfrm>
            <a:off x="785203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bg object 883"/>
          <p:cNvSpPr/>
          <p:nvPr/>
        </p:nvSpPr>
        <p:spPr>
          <a:xfrm>
            <a:off x="817258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bg object 884"/>
          <p:cNvSpPr/>
          <p:nvPr/>
        </p:nvSpPr>
        <p:spPr>
          <a:xfrm>
            <a:off x="849312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bg object 885"/>
          <p:cNvSpPr/>
          <p:nvPr/>
        </p:nvSpPr>
        <p:spPr>
          <a:xfrm>
            <a:off x="881367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bg object 886"/>
          <p:cNvSpPr/>
          <p:nvPr/>
        </p:nvSpPr>
        <p:spPr>
          <a:xfrm>
            <a:off x="15886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bg object 887"/>
          <p:cNvSpPr/>
          <p:nvPr/>
        </p:nvSpPr>
        <p:spPr>
          <a:xfrm>
            <a:off x="47940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bg object 888"/>
          <p:cNvSpPr/>
          <p:nvPr/>
        </p:nvSpPr>
        <p:spPr>
          <a:xfrm>
            <a:off x="7999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bg object 889"/>
          <p:cNvSpPr/>
          <p:nvPr/>
        </p:nvSpPr>
        <p:spPr>
          <a:xfrm>
            <a:off x="112051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bg object 890"/>
          <p:cNvSpPr/>
          <p:nvPr/>
        </p:nvSpPr>
        <p:spPr>
          <a:xfrm>
            <a:off x="144105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bg object 891"/>
          <p:cNvSpPr/>
          <p:nvPr/>
        </p:nvSpPr>
        <p:spPr>
          <a:xfrm>
            <a:off x="176160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bg object 892"/>
          <p:cNvSpPr/>
          <p:nvPr/>
        </p:nvSpPr>
        <p:spPr>
          <a:xfrm>
            <a:off x="208215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bg object 893"/>
          <p:cNvSpPr/>
          <p:nvPr/>
        </p:nvSpPr>
        <p:spPr>
          <a:xfrm>
            <a:off x="240269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bg object 894"/>
          <p:cNvSpPr/>
          <p:nvPr/>
        </p:nvSpPr>
        <p:spPr>
          <a:xfrm>
            <a:off x="27232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bg object 895"/>
          <p:cNvSpPr/>
          <p:nvPr/>
        </p:nvSpPr>
        <p:spPr>
          <a:xfrm>
            <a:off x="304380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bg object 896"/>
          <p:cNvSpPr/>
          <p:nvPr/>
        </p:nvSpPr>
        <p:spPr>
          <a:xfrm>
            <a:off x="336434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bg object 897"/>
          <p:cNvSpPr/>
          <p:nvPr/>
        </p:nvSpPr>
        <p:spPr>
          <a:xfrm>
            <a:off x="368489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bg object 898"/>
          <p:cNvSpPr/>
          <p:nvPr/>
        </p:nvSpPr>
        <p:spPr>
          <a:xfrm>
            <a:off x="400544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bg object 899"/>
          <p:cNvSpPr/>
          <p:nvPr/>
        </p:nvSpPr>
        <p:spPr>
          <a:xfrm>
            <a:off x="432598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bg object 900"/>
          <p:cNvSpPr/>
          <p:nvPr/>
        </p:nvSpPr>
        <p:spPr>
          <a:xfrm>
            <a:off x="464654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bg object 901"/>
          <p:cNvSpPr/>
          <p:nvPr/>
        </p:nvSpPr>
        <p:spPr>
          <a:xfrm>
            <a:off x="496709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bg object 902"/>
          <p:cNvSpPr/>
          <p:nvPr/>
        </p:nvSpPr>
        <p:spPr>
          <a:xfrm>
            <a:off x="528763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bg object 903"/>
          <p:cNvSpPr/>
          <p:nvPr/>
        </p:nvSpPr>
        <p:spPr>
          <a:xfrm>
            <a:off x="560818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bg object 904"/>
          <p:cNvSpPr/>
          <p:nvPr/>
        </p:nvSpPr>
        <p:spPr>
          <a:xfrm>
            <a:off x="5928732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bg object 905"/>
          <p:cNvSpPr/>
          <p:nvPr/>
        </p:nvSpPr>
        <p:spPr>
          <a:xfrm>
            <a:off x="6249289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bg object 906"/>
          <p:cNvSpPr/>
          <p:nvPr/>
        </p:nvSpPr>
        <p:spPr>
          <a:xfrm>
            <a:off x="656983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bg object 907"/>
          <p:cNvSpPr/>
          <p:nvPr/>
        </p:nvSpPr>
        <p:spPr>
          <a:xfrm>
            <a:off x="689038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bg object 908"/>
          <p:cNvSpPr/>
          <p:nvPr/>
        </p:nvSpPr>
        <p:spPr>
          <a:xfrm>
            <a:off x="721093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bg object 909"/>
          <p:cNvSpPr/>
          <p:nvPr/>
        </p:nvSpPr>
        <p:spPr>
          <a:xfrm>
            <a:off x="753147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bg object 910"/>
          <p:cNvSpPr/>
          <p:nvPr/>
        </p:nvSpPr>
        <p:spPr>
          <a:xfrm>
            <a:off x="785203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bg object 911"/>
          <p:cNvSpPr/>
          <p:nvPr/>
        </p:nvSpPr>
        <p:spPr>
          <a:xfrm>
            <a:off x="817258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bg object 912"/>
          <p:cNvSpPr/>
          <p:nvPr/>
        </p:nvSpPr>
        <p:spPr>
          <a:xfrm>
            <a:off x="849312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bg object 913"/>
          <p:cNvSpPr/>
          <p:nvPr/>
        </p:nvSpPr>
        <p:spPr>
          <a:xfrm>
            <a:off x="881367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bg object 914"/>
          <p:cNvSpPr/>
          <p:nvPr/>
        </p:nvSpPr>
        <p:spPr>
          <a:xfrm>
            <a:off x="9133903" y="11"/>
            <a:ext cx="9154160" cy="10274300"/>
          </a:xfrm>
          <a:custGeom>
            <a:avLst/>
            <a:gdLst/>
            <a:ahLst/>
            <a:cxnLst/>
            <a:rect l="l" t="t" r="r" b="b"/>
            <a:pathLst>
              <a:path w="9154160" h="10274300">
                <a:moveTo>
                  <a:pt x="9154084" y="0"/>
                </a:moveTo>
                <a:lnTo>
                  <a:pt x="1923338" y="0"/>
                </a:lnTo>
                <a:lnTo>
                  <a:pt x="1923338" y="25400"/>
                </a:lnTo>
                <a:lnTo>
                  <a:pt x="1923338" y="317500"/>
                </a:lnTo>
                <a:lnTo>
                  <a:pt x="1632216" y="317500"/>
                </a:lnTo>
                <a:lnTo>
                  <a:pt x="1632216" y="25400"/>
                </a:lnTo>
                <a:lnTo>
                  <a:pt x="1923338" y="25400"/>
                </a:lnTo>
                <a:lnTo>
                  <a:pt x="1923338" y="0"/>
                </a:lnTo>
                <a:lnTo>
                  <a:pt x="1602790" y="0"/>
                </a:lnTo>
                <a:lnTo>
                  <a:pt x="1602790" y="25400"/>
                </a:lnTo>
                <a:lnTo>
                  <a:pt x="1602790" y="317500"/>
                </a:lnTo>
                <a:lnTo>
                  <a:pt x="1311668" y="317500"/>
                </a:lnTo>
                <a:lnTo>
                  <a:pt x="1311668" y="25400"/>
                </a:lnTo>
                <a:lnTo>
                  <a:pt x="1602790" y="25400"/>
                </a:lnTo>
                <a:lnTo>
                  <a:pt x="1602790" y="0"/>
                </a:lnTo>
                <a:lnTo>
                  <a:pt x="1282242" y="0"/>
                </a:lnTo>
                <a:lnTo>
                  <a:pt x="1282242" y="25400"/>
                </a:lnTo>
                <a:lnTo>
                  <a:pt x="1282242" y="317500"/>
                </a:lnTo>
                <a:lnTo>
                  <a:pt x="991120" y="317500"/>
                </a:lnTo>
                <a:lnTo>
                  <a:pt x="991120" y="25400"/>
                </a:lnTo>
                <a:lnTo>
                  <a:pt x="1282242" y="25400"/>
                </a:lnTo>
                <a:lnTo>
                  <a:pt x="1282242" y="0"/>
                </a:lnTo>
                <a:lnTo>
                  <a:pt x="961694" y="0"/>
                </a:lnTo>
                <a:lnTo>
                  <a:pt x="961694" y="25400"/>
                </a:lnTo>
                <a:lnTo>
                  <a:pt x="961694" y="317500"/>
                </a:lnTo>
                <a:lnTo>
                  <a:pt x="670572" y="317500"/>
                </a:lnTo>
                <a:lnTo>
                  <a:pt x="670572" y="25400"/>
                </a:lnTo>
                <a:lnTo>
                  <a:pt x="961694" y="25400"/>
                </a:lnTo>
                <a:lnTo>
                  <a:pt x="961694" y="0"/>
                </a:lnTo>
                <a:lnTo>
                  <a:pt x="641146" y="0"/>
                </a:lnTo>
                <a:lnTo>
                  <a:pt x="641146" y="25400"/>
                </a:lnTo>
                <a:lnTo>
                  <a:pt x="641146" y="317500"/>
                </a:lnTo>
                <a:lnTo>
                  <a:pt x="350024" y="317500"/>
                </a:lnTo>
                <a:lnTo>
                  <a:pt x="350024" y="25400"/>
                </a:lnTo>
                <a:lnTo>
                  <a:pt x="641146" y="25400"/>
                </a:lnTo>
                <a:lnTo>
                  <a:pt x="641146" y="0"/>
                </a:lnTo>
                <a:lnTo>
                  <a:pt x="320649" y="0"/>
                </a:lnTo>
                <a:lnTo>
                  <a:pt x="320649" y="25400"/>
                </a:lnTo>
                <a:lnTo>
                  <a:pt x="320649" y="317500"/>
                </a:lnTo>
                <a:lnTo>
                  <a:pt x="29527" y="317500"/>
                </a:lnTo>
                <a:lnTo>
                  <a:pt x="29527" y="25400"/>
                </a:lnTo>
                <a:lnTo>
                  <a:pt x="320649" y="25400"/>
                </a:lnTo>
                <a:lnTo>
                  <a:pt x="320649" y="0"/>
                </a:lnTo>
                <a:lnTo>
                  <a:pt x="0" y="0"/>
                </a:lnTo>
                <a:lnTo>
                  <a:pt x="0" y="25400"/>
                </a:lnTo>
                <a:lnTo>
                  <a:pt x="0" y="317500"/>
                </a:lnTo>
                <a:lnTo>
                  <a:pt x="0" y="10274300"/>
                </a:lnTo>
                <a:lnTo>
                  <a:pt x="9154084" y="10274300"/>
                </a:lnTo>
                <a:lnTo>
                  <a:pt x="9154084" y="10248900"/>
                </a:lnTo>
                <a:lnTo>
                  <a:pt x="29527" y="10248900"/>
                </a:lnTo>
                <a:lnTo>
                  <a:pt x="29527" y="9956800"/>
                </a:lnTo>
                <a:lnTo>
                  <a:pt x="9154084" y="9956800"/>
                </a:lnTo>
                <a:lnTo>
                  <a:pt x="9154084" y="9931400"/>
                </a:lnTo>
                <a:lnTo>
                  <a:pt x="29527" y="9931400"/>
                </a:lnTo>
                <a:lnTo>
                  <a:pt x="29527" y="9639300"/>
                </a:lnTo>
                <a:lnTo>
                  <a:pt x="9154084" y="9639300"/>
                </a:lnTo>
                <a:lnTo>
                  <a:pt x="9154084" y="9613900"/>
                </a:lnTo>
                <a:lnTo>
                  <a:pt x="29527" y="9613900"/>
                </a:lnTo>
                <a:lnTo>
                  <a:pt x="29527" y="9321800"/>
                </a:lnTo>
                <a:lnTo>
                  <a:pt x="9154084" y="9321800"/>
                </a:lnTo>
                <a:lnTo>
                  <a:pt x="9154084" y="9283700"/>
                </a:lnTo>
                <a:lnTo>
                  <a:pt x="29527" y="9283700"/>
                </a:lnTo>
                <a:lnTo>
                  <a:pt x="29527" y="9004300"/>
                </a:lnTo>
                <a:lnTo>
                  <a:pt x="9154084" y="9004300"/>
                </a:lnTo>
                <a:lnTo>
                  <a:pt x="9154084" y="8966200"/>
                </a:lnTo>
                <a:lnTo>
                  <a:pt x="29527" y="8966200"/>
                </a:lnTo>
                <a:lnTo>
                  <a:pt x="29527" y="8674100"/>
                </a:lnTo>
                <a:lnTo>
                  <a:pt x="9154084" y="8674100"/>
                </a:lnTo>
                <a:lnTo>
                  <a:pt x="9154084" y="8648700"/>
                </a:lnTo>
                <a:lnTo>
                  <a:pt x="29527" y="8648700"/>
                </a:lnTo>
                <a:lnTo>
                  <a:pt x="29527" y="8356600"/>
                </a:lnTo>
                <a:lnTo>
                  <a:pt x="9154084" y="8356600"/>
                </a:lnTo>
                <a:lnTo>
                  <a:pt x="9154084" y="8331200"/>
                </a:lnTo>
                <a:lnTo>
                  <a:pt x="29527" y="8331200"/>
                </a:lnTo>
                <a:lnTo>
                  <a:pt x="29527" y="8039100"/>
                </a:lnTo>
                <a:lnTo>
                  <a:pt x="9154084" y="8039100"/>
                </a:lnTo>
                <a:lnTo>
                  <a:pt x="9154084" y="8001000"/>
                </a:lnTo>
                <a:lnTo>
                  <a:pt x="29527" y="8001000"/>
                </a:lnTo>
                <a:lnTo>
                  <a:pt x="29527" y="7721600"/>
                </a:lnTo>
                <a:lnTo>
                  <a:pt x="9154084" y="7721600"/>
                </a:lnTo>
                <a:lnTo>
                  <a:pt x="9154084" y="7683500"/>
                </a:lnTo>
                <a:lnTo>
                  <a:pt x="29527" y="7683500"/>
                </a:lnTo>
                <a:lnTo>
                  <a:pt x="29527" y="7391400"/>
                </a:lnTo>
                <a:lnTo>
                  <a:pt x="9154084" y="7391400"/>
                </a:lnTo>
                <a:lnTo>
                  <a:pt x="9154084" y="7366000"/>
                </a:lnTo>
                <a:lnTo>
                  <a:pt x="29527" y="7366000"/>
                </a:lnTo>
                <a:lnTo>
                  <a:pt x="29527" y="7073900"/>
                </a:lnTo>
                <a:lnTo>
                  <a:pt x="9154084" y="7073900"/>
                </a:lnTo>
                <a:lnTo>
                  <a:pt x="9154084" y="7048500"/>
                </a:lnTo>
                <a:lnTo>
                  <a:pt x="29527" y="7048500"/>
                </a:lnTo>
                <a:lnTo>
                  <a:pt x="29527" y="6756400"/>
                </a:lnTo>
                <a:lnTo>
                  <a:pt x="9154084" y="6756400"/>
                </a:lnTo>
                <a:lnTo>
                  <a:pt x="9154084" y="6731000"/>
                </a:lnTo>
                <a:lnTo>
                  <a:pt x="29527" y="6731000"/>
                </a:lnTo>
                <a:lnTo>
                  <a:pt x="29527" y="6438900"/>
                </a:lnTo>
                <a:lnTo>
                  <a:pt x="9154084" y="6438900"/>
                </a:lnTo>
                <a:lnTo>
                  <a:pt x="9154084" y="6400800"/>
                </a:lnTo>
                <a:lnTo>
                  <a:pt x="29527" y="6400800"/>
                </a:lnTo>
                <a:lnTo>
                  <a:pt x="29527" y="6108700"/>
                </a:lnTo>
                <a:lnTo>
                  <a:pt x="9154084" y="6108700"/>
                </a:lnTo>
                <a:lnTo>
                  <a:pt x="9154084" y="6083300"/>
                </a:lnTo>
                <a:lnTo>
                  <a:pt x="29527" y="6083300"/>
                </a:lnTo>
                <a:lnTo>
                  <a:pt x="29527" y="5791200"/>
                </a:lnTo>
                <a:lnTo>
                  <a:pt x="9154084" y="5791200"/>
                </a:lnTo>
                <a:lnTo>
                  <a:pt x="9154084" y="5765800"/>
                </a:lnTo>
                <a:lnTo>
                  <a:pt x="29527" y="5765800"/>
                </a:lnTo>
                <a:lnTo>
                  <a:pt x="29527" y="5473700"/>
                </a:lnTo>
                <a:lnTo>
                  <a:pt x="9154084" y="5473700"/>
                </a:lnTo>
                <a:lnTo>
                  <a:pt x="9154084" y="5448300"/>
                </a:lnTo>
                <a:lnTo>
                  <a:pt x="29527" y="5448300"/>
                </a:lnTo>
                <a:lnTo>
                  <a:pt x="29527" y="5156200"/>
                </a:lnTo>
                <a:lnTo>
                  <a:pt x="9154084" y="5156200"/>
                </a:lnTo>
                <a:lnTo>
                  <a:pt x="9154084" y="5118100"/>
                </a:lnTo>
                <a:lnTo>
                  <a:pt x="29527" y="5118100"/>
                </a:lnTo>
                <a:lnTo>
                  <a:pt x="29527" y="4826000"/>
                </a:lnTo>
                <a:lnTo>
                  <a:pt x="9154084" y="4826000"/>
                </a:lnTo>
                <a:lnTo>
                  <a:pt x="9154084" y="4800600"/>
                </a:lnTo>
                <a:lnTo>
                  <a:pt x="29527" y="4800600"/>
                </a:lnTo>
                <a:lnTo>
                  <a:pt x="29527" y="4508500"/>
                </a:lnTo>
                <a:lnTo>
                  <a:pt x="9154084" y="4508500"/>
                </a:lnTo>
                <a:lnTo>
                  <a:pt x="9154084" y="4483100"/>
                </a:lnTo>
                <a:lnTo>
                  <a:pt x="29527" y="4483100"/>
                </a:lnTo>
                <a:lnTo>
                  <a:pt x="29527" y="4191000"/>
                </a:lnTo>
                <a:lnTo>
                  <a:pt x="9154084" y="4191000"/>
                </a:lnTo>
                <a:lnTo>
                  <a:pt x="9154084" y="4165600"/>
                </a:lnTo>
                <a:lnTo>
                  <a:pt x="29527" y="4165600"/>
                </a:lnTo>
                <a:lnTo>
                  <a:pt x="29527" y="3873500"/>
                </a:lnTo>
                <a:lnTo>
                  <a:pt x="9154084" y="3873500"/>
                </a:lnTo>
                <a:lnTo>
                  <a:pt x="9154084" y="3835400"/>
                </a:lnTo>
                <a:lnTo>
                  <a:pt x="29527" y="3835400"/>
                </a:lnTo>
                <a:lnTo>
                  <a:pt x="29527" y="3543300"/>
                </a:lnTo>
                <a:lnTo>
                  <a:pt x="9154084" y="3543300"/>
                </a:lnTo>
                <a:lnTo>
                  <a:pt x="9154084" y="3517900"/>
                </a:lnTo>
                <a:lnTo>
                  <a:pt x="29527" y="3517900"/>
                </a:lnTo>
                <a:lnTo>
                  <a:pt x="29527" y="3225800"/>
                </a:lnTo>
                <a:lnTo>
                  <a:pt x="9154084" y="3225800"/>
                </a:lnTo>
                <a:lnTo>
                  <a:pt x="9154084" y="3200400"/>
                </a:lnTo>
                <a:lnTo>
                  <a:pt x="29527" y="3200400"/>
                </a:lnTo>
                <a:lnTo>
                  <a:pt x="29527" y="2908300"/>
                </a:lnTo>
                <a:lnTo>
                  <a:pt x="9154084" y="2908300"/>
                </a:lnTo>
                <a:lnTo>
                  <a:pt x="9154084" y="2882900"/>
                </a:lnTo>
                <a:lnTo>
                  <a:pt x="29527" y="2882900"/>
                </a:lnTo>
                <a:lnTo>
                  <a:pt x="29527" y="2590800"/>
                </a:lnTo>
                <a:lnTo>
                  <a:pt x="9154084" y="2590800"/>
                </a:lnTo>
                <a:lnTo>
                  <a:pt x="9154084" y="2552700"/>
                </a:lnTo>
                <a:lnTo>
                  <a:pt x="29527" y="2552700"/>
                </a:lnTo>
                <a:lnTo>
                  <a:pt x="29527" y="2260600"/>
                </a:lnTo>
                <a:lnTo>
                  <a:pt x="9154084" y="2260600"/>
                </a:lnTo>
                <a:lnTo>
                  <a:pt x="9154084" y="2235200"/>
                </a:lnTo>
                <a:lnTo>
                  <a:pt x="29527" y="2235200"/>
                </a:lnTo>
                <a:lnTo>
                  <a:pt x="29527" y="1943100"/>
                </a:lnTo>
                <a:lnTo>
                  <a:pt x="9154084" y="1943100"/>
                </a:lnTo>
                <a:lnTo>
                  <a:pt x="9154084" y="1917700"/>
                </a:lnTo>
                <a:lnTo>
                  <a:pt x="29527" y="1917700"/>
                </a:lnTo>
                <a:lnTo>
                  <a:pt x="29527" y="1625600"/>
                </a:lnTo>
                <a:lnTo>
                  <a:pt x="9154084" y="1625600"/>
                </a:lnTo>
                <a:lnTo>
                  <a:pt x="9154084" y="1600200"/>
                </a:lnTo>
                <a:lnTo>
                  <a:pt x="29527" y="1600200"/>
                </a:lnTo>
                <a:lnTo>
                  <a:pt x="29527" y="1308100"/>
                </a:lnTo>
                <a:lnTo>
                  <a:pt x="9154084" y="1308100"/>
                </a:lnTo>
                <a:lnTo>
                  <a:pt x="9154084" y="1270000"/>
                </a:lnTo>
                <a:lnTo>
                  <a:pt x="29527" y="1270000"/>
                </a:lnTo>
                <a:lnTo>
                  <a:pt x="29527" y="990600"/>
                </a:lnTo>
                <a:lnTo>
                  <a:pt x="9154084" y="990600"/>
                </a:lnTo>
                <a:lnTo>
                  <a:pt x="9154084" y="952500"/>
                </a:lnTo>
                <a:lnTo>
                  <a:pt x="29527" y="952500"/>
                </a:lnTo>
                <a:lnTo>
                  <a:pt x="29527" y="660400"/>
                </a:lnTo>
                <a:lnTo>
                  <a:pt x="9154084" y="660400"/>
                </a:lnTo>
                <a:lnTo>
                  <a:pt x="9154084" y="635000"/>
                </a:lnTo>
                <a:lnTo>
                  <a:pt x="29527" y="635000"/>
                </a:lnTo>
                <a:lnTo>
                  <a:pt x="29527" y="342900"/>
                </a:lnTo>
                <a:lnTo>
                  <a:pt x="9154084" y="342900"/>
                </a:lnTo>
                <a:lnTo>
                  <a:pt x="9154084" y="317500"/>
                </a:lnTo>
                <a:lnTo>
                  <a:pt x="1952764" y="317500"/>
                </a:lnTo>
                <a:lnTo>
                  <a:pt x="1952764" y="25400"/>
                </a:lnTo>
                <a:lnTo>
                  <a:pt x="9154084" y="25400"/>
                </a:lnTo>
                <a:lnTo>
                  <a:pt x="9154084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bg object 915"/>
          <p:cNvSpPr/>
          <p:nvPr/>
        </p:nvSpPr>
        <p:spPr>
          <a:xfrm>
            <a:off x="9454553" y="25411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bg object 916"/>
          <p:cNvSpPr/>
          <p:nvPr/>
        </p:nvSpPr>
        <p:spPr>
          <a:xfrm>
            <a:off x="9454553" y="6604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bg object 917"/>
          <p:cNvSpPr/>
          <p:nvPr/>
        </p:nvSpPr>
        <p:spPr>
          <a:xfrm>
            <a:off x="9454553" y="16256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bg object 918"/>
          <p:cNvSpPr/>
          <p:nvPr/>
        </p:nvSpPr>
        <p:spPr>
          <a:xfrm>
            <a:off x="9454553" y="22606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22300"/>
                </a:lnTo>
                <a:lnTo>
                  <a:pt x="29375" y="6223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22300"/>
                </a:lnTo>
                <a:lnTo>
                  <a:pt x="349923" y="6223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22300"/>
                </a:lnTo>
                <a:lnTo>
                  <a:pt x="670471" y="6223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22300"/>
                </a:lnTo>
                <a:lnTo>
                  <a:pt x="991019" y="6223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22300"/>
                </a:lnTo>
                <a:lnTo>
                  <a:pt x="1311567" y="6223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22300"/>
                </a:lnTo>
                <a:lnTo>
                  <a:pt x="1632115" y="6223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22300"/>
                </a:lnTo>
                <a:lnTo>
                  <a:pt x="1952675" y="6223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22300"/>
                </a:lnTo>
                <a:lnTo>
                  <a:pt x="2273211" y="6223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22300"/>
                </a:lnTo>
                <a:lnTo>
                  <a:pt x="2593759" y="6223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22300"/>
                </a:lnTo>
                <a:lnTo>
                  <a:pt x="2914307" y="6223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22300"/>
                </a:lnTo>
                <a:lnTo>
                  <a:pt x="3234855" y="6223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22300"/>
                </a:lnTo>
                <a:lnTo>
                  <a:pt x="3555415" y="6223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22300"/>
                </a:lnTo>
                <a:lnTo>
                  <a:pt x="3875963" y="6223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22300"/>
                </a:lnTo>
                <a:lnTo>
                  <a:pt x="4196511" y="6223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22300"/>
                </a:lnTo>
                <a:lnTo>
                  <a:pt x="4517060" y="6223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22300"/>
                </a:lnTo>
                <a:lnTo>
                  <a:pt x="4837595" y="6223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22300"/>
                </a:lnTo>
                <a:lnTo>
                  <a:pt x="5158143" y="6223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22300"/>
                </a:lnTo>
                <a:lnTo>
                  <a:pt x="5478704" y="6223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22300"/>
                </a:lnTo>
                <a:lnTo>
                  <a:pt x="5799252" y="6223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22300"/>
                </a:lnTo>
                <a:lnTo>
                  <a:pt x="6119800" y="6223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22300"/>
                </a:lnTo>
                <a:lnTo>
                  <a:pt x="6440348" y="6223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22300"/>
                </a:lnTo>
                <a:lnTo>
                  <a:pt x="6760896" y="6223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22300"/>
                </a:lnTo>
                <a:lnTo>
                  <a:pt x="7081444" y="6223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22300"/>
                </a:lnTo>
                <a:lnTo>
                  <a:pt x="7401992" y="6223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22300"/>
                </a:lnTo>
                <a:lnTo>
                  <a:pt x="7722540" y="6223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22300"/>
                </a:lnTo>
                <a:lnTo>
                  <a:pt x="8043088" y="6223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22300"/>
                </a:lnTo>
                <a:lnTo>
                  <a:pt x="8363636" y="6223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22300"/>
                </a:lnTo>
                <a:lnTo>
                  <a:pt x="8684196" y="6223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bg object 919"/>
          <p:cNvSpPr/>
          <p:nvPr/>
        </p:nvSpPr>
        <p:spPr>
          <a:xfrm>
            <a:off x="9454553" y="3225812"/>
            <a:ext cx="8684260" cy="939800"/>
          </a:xfrm>
          <a:custGeom>
            <a:avLst/>
            <a:gdLst/>
            <a:ahLst/>
            <a:cxnLst/>
            <a:rect l="l" t="t" r="r" b="b"/>
            <a:pathLst>
              <a:path w="8684260" h="9398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9398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398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9398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398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9398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398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9398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398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9398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398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9398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398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398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9398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398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398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9398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398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398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9398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398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398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9398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398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398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9398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398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398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9398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398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398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9398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398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398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9398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398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398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9398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398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398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9398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398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398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9398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398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398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9398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398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398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9398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398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398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9398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398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398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398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398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398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398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398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398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398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398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398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398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398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398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398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398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398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bg object 920"/>
          <p:cNvSpPr/>
          <p:nvPr/>
        </p:nvSpPr>
        <p:spPr>
          <a:xfrm>
            <a:off x="9454553" y="3873512"/>
            <a:ext cx="8684260" cy="1244600"/>
          </a:xfrm>
          <a:custGeom>
            <a:avLst/>
            <a:gdLst/>
            <a:ahLst/>
            <a:cxnLst/>
            <a:rect l="l" t="t" r="r" b="b"/>
            <a:pathLst>
              <a:path w="8684260" h="1244600">
                <a:moveTo>
                  <a:pt x="29375" y="952500"/>
                </a:moveTo>
                <a:lnTo>
                  <a:pt x="0" y="952500"/>
                </a:lnTo>
                <a:lnTo>
                  <a:pt x="0" y="1244600"/>
                </a:lnTo>
                <a:lnTo>
                  <a:pt x="29375" y="1244600"/>
                </a:lnTo>
                <a:lnTo>
                  <a:pt x="29375" y="952500"/>
                </a:lnTo>
                <a:close/>
              </a:path>
              <a:path w="8684260" h="12446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12446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44600">
                <a:moveTo>
                  <a:pt x="349923" y="952500"/>
                </a:moveTo>
                <a:lnTo>
                  <a:pt x="320497" y="952500"/>
                </a:lnTo>
                <a:lnTo>
                  <a:pt x="320497" y="1244600"/>
                </a:lnTo>
                <a:lnTo>
                  <a:pt x="349923" y="1244600"/>
                </a:lnTo>
                <a:lnTo>
                  <a:pt x="349923" y="952500"/>
                </a:lnTo>
                <a:close/>
              </a:path>
              <a:path w="8684260" h="12446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12446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44600">
                <a:moveTo>
                  <a:pt x="670471" y="952500"/>
                </a:moveTo>
                <a:lnTo>
                  <a:pt x="641045" y="952500"/>
                </a:lnTo>
                <a:lnTo>
                  <a:pt x="641045" y="1244600"/>
                </a:lnTo>
                <a:lnTo>
                  <a:pt x="670471" y="1244600"/>
                </a:lnTo>
                <a:lnTo>
                  <a:pt x="670471" y="952500"/>
                </a:lnTo>
                <a:close/>
              </a:path>
              <a:path w="8684260" h="12446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12446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44600">
                <a:moveTo>
                  <a:pt x="991019" y="952500"/>
                </a:moveTo>
                <a:lnTo>
                  <a:pt x="961593" y="952500"/>
                </a:lnTo>
                <a:lnTo>
                  <a:pt x="961593" y="1244600"/>
                </a:lnTo>
                <a:lnTo>
                  <a:pt x="991019" y="1244600"/>
                </a:lnTo>
                <a:lnTo>
                  <a:pt x="991019" y="952500"/>
                </a:lnTo>
                <a:close/>
              </a:path>
              <a:path w="8684260" h="12446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12446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44600">
                <a:moveTo>
                  <a:pt x="1311567" y="952500"/>
                </a:moveTo>
                <a:lnTo>
                  <a:pt x="1282141" y="952500"/>
                </a:lnTo>
                <a:lnTo>
                  <a:pt x="1282141" y="1244600"/>
                </a:lnTo>
                <a:lnTo>
                  <a:pt x="1311567" y="1244600"/>
                </a:lnTo>
                <a:lnTo>
                  <a:pt x="1311567" y="952500"/>
                </a:lnTo>
                <a:close/>
              </a:path>
              <a:path w="8684260" h="12446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12446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44600">
                <a:moveTo>
                  <a:pt x="1632115" y="952500"/>
                </a:moveTo>
                <a:lnTo>
                  <a:pt x="1602689" y="952500"/>
                </a:lnTo>
                <a:lnTo>
                  <a:pt x="1602689" y="1244600"/>
                </a:lnTo>
                <a:lnTo>
                  <a:pt x="1632115" y="1244600"/>
                </a:lnTo>
                <a:lnTo>
                  <a:pt x="1632115" y="952500"/>
                </a:lnTo>
                <a:close/>
              </a:path>
              <a:path w="8684260" h="12446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12446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446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12446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446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12446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446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12446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446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12446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446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12446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446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12446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446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12446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446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12446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446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12446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446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12446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446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12446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446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12446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446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12446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446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12446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446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44600">
                <a:moveTo>
                  <a:pt x="6440348" y="635000"/>
                </a:moveTo>
                <a:lnTo>
                  <a:pt x="6410922" y="6350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35000"/>
                </a:lnTo>
                <a:close/>
              </a:path>
              <a:path w="8684260" h="12446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446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44600">
                <a:moveTo>
                  <a:pt x="6760896" y="635000"/>
                </a:moveTo>
                <a:lnTo>
                  <a:pt x="6731470" y="6350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35000"/>
                </a:lnTo>
                <a:close/>
              </a:path>
              <a:path w="8684260" h="12446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446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44600">
                <a:moveTo>
                  <a:pt x="7081444" y="635000"/>
                </a:moveTo>
                <a:lnTo>
                  <a:pt x="7052030" y="6350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35000"/>
                </a:lnTo>
                <a:close/>
              </a:path>
              <a:path w="8684260" h="12446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446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44600">
                <a:moveTo>
                  <a:pt x="7401992" y="635000"/>
                </a:moveTo>
                <a:lnTo>
                  <a:pt x="7372566" y="6350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35000"/>
                </a:lnTo>
                <a:close/>
              </a:path>
              <a:path w="8684260" h="12446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446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44600">
                <a:moveTo>
                  <a:pt x="7722540" y="635000"/>
                </a:moveTo>
                <a:lnTo>
                  <a:pt x="7693114" y="6350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35000"/>
                </a:lnTo>
                <a:close/>
              </a:path>
              <a:path w="8684260" h="12446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446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44600">
                <a:moveTo>
                  <a:pt x="8043088" y="635000"/>
                </a:moveTo>
                <a:lnTo>
                  <a:pt x="8013662" y="6350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35000"/>
                </a:lnTo>
                <a:close/>
              </a:path>
              <a:path w="8684260" h="12446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446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44600">
                <a:moveTo>
                  <a:pt x="8363636" y="635000"/>
                </a:moveTo>
                <a:lnTo>
                  <a:pt x="8334210" y="6350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35000"/>
                </a:lnTo>
                <a:close/>
              </a:path>
              <a:path w="8684260" h="12446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446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44600">
                <a:moveTo>
                  <a:pt x="8684196" y="635000"/>
                </a:moveTo>
                <a:lnTo>
                  <a:pt x="8654771" y="6350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35000"/>
                </a:lnTo>
                <a:close/>
              </a:path>
              <a:path w="8684260" h="12446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446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bg object 921"/>
          <p:cNvSpPr/>
          <p:nvPr/>
        </p:nvSpPr>
        <p:spPr>
          <a:xfrm>
            <a:off x="9454553" y="4826012"/>
            <a:ext cx="8684260" cy="939800"/>
          </a:xfrm>
          <a:custGeom>
            <a:avLst/>
            <a:gdLst/>
            <a:ahLst/>
            <a:cxnLst/>
            <a:rect l="l" t="t" r="r" b="b"/>
            <a:pathLst>
              <a:path w="8684260" h="9398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939800">
                <a:moveTo>
                  <a:pt x="29375" y="330200"/>
                </a:moveTo>
                <a:lnTo>
                  <a:pt x="0" y="330200"/>
                </a:lnTo>
                <a:lnTo>
                  <a:pt x="0" y="622300"/>
                </a:lnTo>
                <a:lnTo>
                  <a:pt x="29375" y="622300"/>
                </a:lnTo>
                <a:lnTo>
                  <a:pt x="29375" y="330200"/>
                </a:lnTo>
                <a:close/>
              </a:path>
              <a:path w="8684260" h="9398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939800">
                <a:moveTo>
                  <a:pt x="349923" y="330200"/>
                </a:moveTo>
                <a:lnTo>
                  <a:pt x="320497" y="330200"/>
                </a:lnTo>
                <a:lnTo>
                  <a:pt x="320497" y="622300"/>
                </a:lnTo>
                <a:lnTo>
                  <a:pt x="349923" y="622300"/>
                </a:lnTo>
                <a:lnTo>
                  <a:pt x="349923" y="330200"/>
                </a:lnTo>
                <a:close/>
              </a:path>
              <a:path w="8684260" h="9398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939800">
                <a:moveTo>
                  <a:pt x="670471" y="330200"/>
                </a:moveTo>
                <a:lnTo>
                  <a:pt x="641045" y="330200"/>
                </a:lnTo>
                <a:lnTo>
                  <a:pt x="641045" y="622300"/>
                </a:lnTo>
                <a:lnTo>
                  <a:pt x="670471" y="622300"/>
                </a:lnTo>
                <a:lnTo>
                  <a:pt x="670471" y="330200"/>
                </a:lnTo>
                <a:close/>
              </a:path>
              <a:path w="8684260" h="9398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939800">
                <a:moveTo>
                  <a:pt x="991019" y="330200"/>
                </a:moveTo>
                <a:lnTo>
                  <a:pt x="961593" y="330200"/>
                </a:lnTo>
                <a:lnTo>
                  <a:pt x="961593" y="622300"/>
                </a:lnTo>
                <a:lnTo>
                  <a:pt x="991019" y="622300"/>
                </a:lnTo>
                <a:lnTo>
                  <a:pt x="991019" y="330200"/>
                </a:lnTo>
                <a:close/>
              </a:path>
              <a:path w="8684260" h="9398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939800">
                <a:moveTo>
                  <a:pt x="1311567" y="330200"/>
                </a:moveTo>
                <a:lnTo>
                  <a:pt x="1282141" y="330200"/>
                </a:lnTo>
                <a:lnTo>
                  <a:pt x="1282141" y="622300"/>
                </a:lnTo>
                <a:lnTo>
                  <a:pt x="1311567" y="622300"/>
                </a:lnTo>
                <a:lnTo>
                  <a:pt x="1311567" y="330200"/>
                </a:lnTo>
                <a:close/>
              </a:path>
              <a:path w="8684260" h="9398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939800">
                <a:moveTo>
                  <a:pt x="1632115" y="330200"/>
                </a:moveTo>
                <a:lnTo>
                  <a:pt x="1602689" y="330200"/>
                </a:lnTo>
                <a:lnTo>
                  <a:pt x="1602689" y="622300"/>
                </a:lnTo>
                <a:lnTo>
                  <a:pt x="1632115" y="622300"/>
                </a:lnTo>
                <a:lnTo>
                  <a:pt x="1632115" y="330200"/>
                </a:lnTo>
                <a:close/>
              </a:path>
              <a:path w="8684260" h="9398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398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939800">
                <a:moveTo>
                  <a:pt x="1952675" y="330200"/>
                </a:moveTo>
                <a:lnTo>
                  <a:pt x="1923249" y="330200"/>
                </a:lnTo>
                <a:lnTo>
                  <a:pt x="1923249" y="622300"/>
                </a:lnTo>
                <a:lnTo>
                  <a:pt x="1952675" y="622300"/>
                </a:lnTo>
                <a:lnTo>
                  <a:pt x="1952675" y="330200"/>
                </a:lnTo>
                <a:close/>
              </a:path>
              <a:path w="8684260" h="9398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398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939800">
                <a:moveTo>
                  <a:pt x="2273211" y="330200"/>
                </a:moveTo>
                <a:lnTo>
                  <a:pt x="2243798" y="330200"/>
                </a:lnTo>
                <a:lnTo>
                  <a:pt x="2243798" y="622300"/>
                </a:lnTo>
                <a:lnTo>
                  <a:pt x="2273211" y="622300"/>
                </a:lnTo>
                <a:lnTo>
                  <a:pt x="2273211" y="330200"/>
                </a:lnTo>
                <a:close/>
              </a:path>
              <a:path w="8684260" h="9398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398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939800">
                <a:moveTo>
                  <a:pt x="2593759" y="330200"/>
                </a:moveTo>
                <a:lnTo>
                  <a:pt x="2564333" y="330200"/>
                </a:lnTo>
                <a:lnTo>
                  <a:pt x="2564333" y="622300"/>
                </a:lnTo>
                <a:lnTo>
                  <a:pt x="2593759" y="622300"/>
                </a:lnTo>
                <a:lnTo>
                  <a:pt x="2593759" y="330200"/>
                </a:lnTo>
                <a:close/>
              </a:path>
              <a:path w="8684260" h="9398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398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939800">
                <a:moveTo>
                  <a:pt x="2914307" y="330200"/>
                </a:moveTo>
                <a:lnTo>
                  <a:pt x="2884881" y="330200"/>
                </a:lnTo>
                <a:lnTo>
                  <a:pt x="2884881" y="622300"/>
                </a:lnTo>
                <a:lnTo>
                  <a:pt x="2914307" y="622300"/>
                </a:lnTo>
                <a:lnTo>
                  <a:pt x="2914307" y="330200"/>
                </a:lnTo>
                <a:close/>
              </a:path>
              <a:path w="8684260" h="9398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398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939800">
                <a:moveTo>
                  <a:pt x="3234855" y="330200"/>
                </a:moveTo>
                <a:lnTo>
                  <a:pt x="3205429" y="330200"/>
                </a:lnTo>
                <a:lnTo>
                  <a:pt x="3205429" y="622300"/>
                </a:lnTo>
                <a:lnTo>
                  <a:pt x="3234855" y="622300"/>
                </a:lnTo>
                <a:lnTo>
                  <a:pt x="3234855" y="330200"/>
                </a:lnTo>
                <a:close/>
              </a:path>
              <a:path w="8684260" h="9398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398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939800">
                <a:moveTo>
                  <a:pt x="3555415" y="330200"/>
                </a:moveTo>
                <a:lnTo>
                  <a:pt x="3525990" y="330200"/>
                </a:lnTo>
                <a:lnTo>
                  <a:pt x="3525990" y="622300"/>
                </a:lnTo>
                <a:lnTo>
                  <a:pt x="3555415" y="622300"/>
                </a:lnTo>
                <a:lnTo>
                  <a:pt x="3555415" y="330200"/>
                </a:lnTo>
                <a:close/>
              </a:path>
              <a:path w="8684260" h="9398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398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939800">
                <a:moveTo>
                  <a:pt x="3875963" y="330200"/>
                </a:moveTo>
                <a:lnTo>
                  <a:pt x="3846538" y="330200"/>
                </a:lnTo>
                <a:lnTo>
                  <a:pt x="3846538" y="622300"/>
                </a:lnTo>
                <a:lnTo>
                  <a:pt x="3875963" y="622300"/>
                </a:lnTo>
                <a:lnTo>
                  <a:pt x="3875963" y="330200"/>
                </a:lnTo>
                <a:close/>
              </a:path>
              <a:path w="8684260" h="9398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398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939800">
                <a:moveTo>
                  <a:pt x="4196511" y="330200"/>
                </a:moveTo>
                <a:lnTo>
                  <a:pt x="4167086" y="330200"/>
                </a:lnTo>
                <a:lnTo>
                  <a:pt x="4167086" y="622300"/>
                </a:lnTo>
                <a:lnTo>
                  <a:pt x="4196511" y="622300"/>
                </a:lnTo>
                <a:lnTo>
                  <a:pt x="4196511" y="330200"/>
                </a:lnTo>
                <a:close/>
              </a:path>
              <a:path w="8684260" h="9398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398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939800">
                <a:moveTo>
                  <a:pt x="4517060" y="330200"/>
                </a:moveTo>
                <a:lnTo>
                  <a:pt x="4487634" y="330200"/>
                </a:lnTo>
                <a:lnTo>
                  <a:pt x="4487634" y="622300"/>
                </a:lnTo>
                <a:lnTo>
                  <a:pt x="4517060" y="622300"/>
                </a:lnTo>
                <a:lnTo>
                  <a:pt x="4517060" y="330200"/>
                </a:lnTo>
                <a:close/>
              </a:path>
              <a:path w="8684260" h="9398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398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939800">
                <a:moveTo>
                  <a:pt x="4837595" y="330200"/>
                </a:moveTo>
                <a:lnTo>
                  <a:pt x="4808182" y="330200"/>
                </a:lnTo>
                <a:lnTo>
                  <a:pt x="4808182" y="622300"/>
                </a:lnTo>
                <a:lnTo>
                  <a:pt x="4837595" y="622300"/>
                </a:lnTo>
                <a:lnTo>
                  <a:pt x="4837595" y="330200"/>
                </a:lnTo>
                <a:close/>
              </a:path>
              <a:path w="8684260" h="939800">
                <a:moveTo>
                  <a:pt x="4837608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608" y="292100"/>
                </a:lnTo>
                <a:lnTo>
                  <a:pt x="4837608" y="0"/>
                </a:lnTo>
                <a:close/>
              </a:path>
              <a:path w="8684260" h="9398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939800">
                <a:moveTo>
                  <a:pt x="5158143" y="330200"/>
                </a:moveTo>
                <a:lnTo>
                  <a:pt x="5128717" y="330200"/>
                </a:lnTo>
                <a:lnTo>
                  <a:pt x="5128717" y="622300"/>
                </a:lnTo>
                <a:lnTo>
                  <a:pt x="5158143" y="622300"/>
                </a:lnTo>
                <a:lnTo>
                  <a:pt x="5158143" y="330200"/>
                </a:lnTo>
                <a:close/>
              </a:path>
              <a:path w="8684260" h="9398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398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939800">
                <a:moveTo>
                  <a:pt x="5478704" y="330200"/>
                </a:moveTo>
                <a:lnTo>
                  <a:pt x="5449278" y="330200"/>
                </a:lnTo>
                <a:lnTo>
                  <a:pt x="5449278" y="622300"/>
                </a:lnTo>
                <a:lnTo>
                  <a:pt x="5478704" y="622300"/>
                </a:lnTo>
                <a:lnTo>
                  <a:pt x="5478704" y="330200"/>
                </a:lnTo>
                <a:close/>
              </a:path>
              <a:path w="8684260" h="9398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398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939800">
                <a:moveTo>
                  <a:pt x="5799252" y="330200"/>
                </a:moveTo>
                <a:lnTo>
                  <a:pt x="5769826" y="330200"/>
                </a:lnTo>
                <a:lnTo>
                  <a:pt x="5769826" y="622300"/>
                </a:lnTo>
                <a:lnTo>
                  <a:pt x="5799252" y="622300"/>
                </a:lnTo>
                <a:lnTo>
                  <a:pt x="5799252" y="330200"/>
                </a:lnTo>
                <a:close/>
              </a:path>
              <a:path w="8684260" h="9398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398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939800">
                <a:moveTo>
                  <a:pt x="6119800" y="330200"/>
                </a:moveTo>
                <a:lnTo>
                  <a:pt x="6090374" y="330200"/>
                </a:lnTo>
                <a:lnTo>
                  <a:pt x="6090374" y="622300"/>
                </a:lnTo>
                <a:lnTo>
                  <a:pt x="6119800" y="622300"/>
                </a:lnTo>
                <a:lnTo>
                  <a:pt x="6119800" y="330200"/>
                </a:lnTo>
                <a:close/>
              </a:path>
              <a:path w="8684260" h="9398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39800">
                <a:moveTo>
                  <a:pt x="6440348" y="330200"/>
                </a:moveTo>
                <a:lnTo>
                  <a:pt x="6410922" y="330200"/>
                </a:lnTo>
                <a:lnTo>
                  <a:pt x="6410922" y="622300"/>
                </a:lnTo>
                <a:lnTo>
                  <a:pt x="6440348" y="622300"/>
                </a:lnTo>
                <a:lnTo>
                  <a:pt x="6440348" y="330200"/>
                </a:lnTo>
                <a:close/>
              </a:path>
              <a:path w="8684260" h="9398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39800">
                <a:moveTo>
                  <a:pt x="6760896" y="330200"/>
                </a:moveTo>
                <a:lnTo>
                  <a:pt x="6731470" y="330200"/>
                </a:lnTo>
                <a:lnTo>
                  <a:pt x="6731470" y="622300"/>
                </a:lnTo>
                <a:lnTo>
                  <a:pt x="6760896" y="622300"/>
                </a:lnTo>
                <a:lnTo>
                  <a:pt x="6760896" y="330200"/>
                </a:lnTo>
                <a:close/>
              </a:path>
              <a:path w="8684260" h="9398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39800">
                <a:moveTo>
                  <a:pt x="7081444" y="330200"/>
                </a:moveTo>
                <a:lnTo>
                  <a:pt x="7052030" y="330200"/>
                </a:lnTo>
                <a:lnTo>
                  <a:pt x="7052030" y="622300"/>
                </a:lnTo>
                <a:lnTo>
                  <a:pt x="7081444" y="622300"/>
                </a:lnTo>
                <a:lnTo>
                  <a:pt x="7081444" y="330200"/>
                </a:lnTo>
                <a:close/>
              </a:path>
              <a:path w="8684260" h="9398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39800">
                <a:moveTo>
                  <a:pt x="7401992" y="330200"/>
                </a:moveTo>
                <a:lnTo>
                  <a:pt x="7372566" y="330200"/>
                </a:lnTo>
                <a:lnTo>
                  <a:pt x="7372566" y="622300"/>
                </a:lnTo>
                <a:lnTo>
                  <a:pt x="7401992" y="622300"/>
                </a:lnTo>
                <a:lnTo>
                  <a:pt x="7401992" y="330200"/>
                </a:lnTo>
                <a:close/>
              </a:path>
              <a:path w="8684260" h="9398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39800">
                <a:moveTo>
                  <a:pt x="7722540" y="330200"/>
                </a:moveTo>
                <a:lnTo>
                  <a:pt x="7693114" y="330200"/>
                </a:lnTo>
                <a:lnTo>
                  <a:pt x="7693114" y="622300"/>
                </a:lnTo>
                <a:lnTo>
                  <a:pt x="7722540" y="622300"/>
                </a:lnTo>
                <a:lnTo>
                  <a:pt x="7722540" y="330200"/>
                </a:lnTo>
                <a:close/>
              </a:path>
              <a:path w="8684260" h="9398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39800">
                <a:moveTo>
                  <a:pt x="8043088" y="330200"/>
                </a:moveTo>
                <a:lnTo>
                  <a:pt x="8013662" y="330200"/>
                </a:lnTo>
                <a:lnTo>
                  <a:pt x="8013662" y="622300"/>
                </a:lnTo>
                <a:lnTo>
                  <a:pt x="8043088" y="622300"/>
                </a:lnTo>
                <a:lnTo>
                  <a:pt x="8043088" y="330200"/>
                </a:lnTo>
                <a:close/>
              </a:path>
              <a:path w="8684260" h="9398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39800">
                <a:moveTo>
                  <a:pt x="8363636" y="330200"/>
                </a:moveTo>
                <a:lnTo>
                  <a:pt x="8334210" y="330200"/>
                </a:lnTo>
                <a:lnTo>
                  <a:pt x="8334210" y="622300"/>
                </a:lnTo>
                <a:lnTo>
                  <a:pt x="8363636" y="622300"/>
                </a:lnTo>
                <a:lnTo>
                  <a:pt x="8363636" y="330200"/>
                </a:lnTo>
                <a:close/>
              </a:path>
              <a:path w="8684260" h="9398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39800">
                <a:moveTo>
                  <a:pt x="8684196" y="330200"/>
                </a:moveTo>
                <a:lnTo>
                  <a:pt x="8654771" y="330200"/>
                </a:lnTo>
                <a:lnTo>
                  <a:pt x="8654771" y="622300"/>
                </a:lnTo>
                <a:lnTo>
                  <a:pt x="8684196" y="622300"/>
                </a:lnTo>
                <a:lnTo>
                  <a:pt x="8684196" y="330200"/>
                </a:lnTo>
                <a:close/>
              </a:path>
              <a:path w="8684260" h="9398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bg object 922"/>
          <p:cNvSpPr/>
          <p:nvPr/>
        </p:nvSpPr>
        <p:spPr>
          <a:xfrm>
            <a:off x="9454553" y="54737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12573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12573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12573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12573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12573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12573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573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12573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573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12573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573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12573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573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12573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573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12573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573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12573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573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12573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573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12573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573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12573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573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12573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573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12573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573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12573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573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12573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573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12573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35000"/>
                </a:moveTo>
                <a:lnTo>
                  <a:pt x="6410922" y="6350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35000"/>
                </a:lnTo>
                <a:close/>
              </a:path>
              <a:path w="8684260" h="12573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35000"/>
                </a:moveTo>
                <a:lnTo>
                  <a:pt x="6731470" y="6350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35000"/>
                </a:lnTo>
                <a:close/>
              </a:path>
              <a:path w="8684260" h="12573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35000"/>
                </a:moveTo>
                <a:lnTo>
                  <a:pt x="7052030" y="6350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35000"/>
                </a:lnTo>
                <a:close/>
              </a:path>
              <a:path w="8684260" h="12573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35000"/>
                </a:moveTo>
                <a:lnTo>
                  <a:pt x="7372566" y="6350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35000"/>
                </a:lnTo>
                <a:close/>
              </a:path>
              <a:path w="8684260" h="12573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35000"/>
                </a:moveTo>
                <a:lnTo>
                  <a:pt x="7693114" y="6350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35000"/>
                </a:lnTo>
                <a:close/>
              </a:path>
              <a:path w="8684260" h="12573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35000"/>
                </a:moveTo>
                <a:lnTo>
                  <a:pt x="8013662" y="6350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35000"/>
                </a:lnTo>
                <a:close/>
              </a:path>
              <a:path w="8684260" h="12573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35000"/>
                </a:moveTo>
                <a:lnTo>
                  <a:pt x="8334210" y="6350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35000"/>
                </a:lnTo>
                <a:close/>
              </a:path>
              <a:path w="8684260" h="12573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35000"/>
                </a:moveTo>
                <a:lnTo>
                  <a:pt x="8654771" y="6350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35000"/>
                </a:lnTo>
                <a:close/>
              </a:path>
              <a:path w="8684260" h="12573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bg object 923"/>
          <p:cNvSpPr/>
          <p:nvPr/>
        </p:nvSpPr>
        <p:spPr>
          <a:xfrm>
            <a:off x="9454553" y="64389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bg object 924"/>
          <p:cNvSpPr/>
          <p:nvPr/>
        </p:nvSpPr>
        <p:spPr>
          <a:xfrm>
            <a:off x="9454553" y="70739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bg object 925"/>
          <p:cNvSpPr/>
          <p:nvPr/>
        </p:nvSpPr>
        <p:spPr>
          <a:xfrm>
            <a:off x="9454553" y="80391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bg object 926"/>
          <p:cNvSpPr/>
          <p:nvPr/>
        </p:nvSpPr>
        <p:spPr>
          <a:xfrm>
            <a:off x="9454553" y="86741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bg object 927"/>
          <p:cNvSpPr/>
          <p:nvPr/>
        </p:nvSpPr>
        <p:spPr>
          <a:xfrm>
            <a:off x="9454553" y="9639312"/>
            <a:ext cx="8684260" cy="609600"/>
          </a:xfrm>
          <a:custGeom>
            <a:avLst/>
            <a:gdLst/>
            <a:ahLst/>
            <a:cxnLst/>
            <a:rect l="l" t="t" r="r" b="b"/>
            <a:pathLst>
              <a:path w="8684260" h="6096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6096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6096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6096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6096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6096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6096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6096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6096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6096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6096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6096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6096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6096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6096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6096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6096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6096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6096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6096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6096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6096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6096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6096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6096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6096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6096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6096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6096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6096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6096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6096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6096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6096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6096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6096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6096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6096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6096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6096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6096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6096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6096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6096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6096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6096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6096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6096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6096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6096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6096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bg object 928"/>
          <p:cNvSpPr/>
          <p:nvPr/>
        </p:nvSpPr>
        <p:spPr>
          <a:xfrm>
            <a:off x="0" y="1162328"/>
            <a:ext cx="18288000" cy="7962900"/>
          </a:xfrm>
          <a:custGeom>
            <a:avLst/>
            <a:gdLst/>
            <a:ahLst/>
            <a:cxnLst/>
            <a:rect l="l" t="t" r="r" b="b"/>
            <a:pathLst>
              <a:path w="18288000" h="7962900">
                <a:moveTo>
                  <a:pt x="15948305" y="7784008"/>
                </a:moveTo>
                <a:lnTo>
                  <a:pt x="0" y="7784008"/>
                </a:lnTo>
                <a:lnTo>
                  <a:pt x="0" y="7962354"/>
                </a:lnTo>
                <a:lnTo>
                  <a:pt x="15948305" y="7962354"/>
                </a:lnTo>
                <a:lnTo>
                  <a:pt x="15948305" y="7784008"/>
                </a:lnTo>
                <a:close/>
              </a:path>
              <a:path w="18288000" h="7962900">
                <a:moveTo>
                  <a:pt x="18287988" y="7784008"/>
                </a:moveTo>
                <a:lnTo>
                  <a:pt x="16136201" y="7784008"/>
                </a:lnTo>
                <a:lnTo>
                  <a:pt x="16136201" y="7962354"/>
                </a:lnTo>
                <a:lnTo>
                  <a:pt x="18287988" y="7962354"/>
                </a:lnTo>
                <a:lnTo>
                  <a:pt x="18287988" y="7784008"/>
                </a:lnTo>
                <a:close/>
              </a:path>
              <a:path w="18288000" h="7962900">
                <a:moveTo>
                  <a:pt x="18287988" y="273570"/>
                </a:moveTo>
                <a:lnTo>
                  <a:pt x="0" y="273570"/>
                </a:lnTo>
                <a:lnTo>
                  <a:pt x="0" y="7688758"/>
                </a:lnTo>
                <a:lnTo>
                  <a:pt x="18287988" y="7688758"/>
                </a:lnTo>
                <a:lnTo>
                  <a:pt x="18287988" y="273570"/>
                </a:lnTo>
                <a:close/>
              </a:path>
              <a:path w="18288000" h="7962900">
                <a:moveTo>
                  <a:pt x="18287988" y="0"/>
                </a:moveTo>
                <a:lnTo>
                  <a:pt x="0" y="0"/>
                </a:lnTo>
                <a:lnTo>
                  <a:pt x="0" y="178320"/>
                </a:lnTo>
                <a:lnTo>
                  <a:pt x="18287988" y="178320"/>
                </a:lnTo>
                <a:lnTo>
                  <a:pt x="18287988" y="0"/>
                </a:lnTo>
                <a:close/>
              </a:path>
            </a:pathLst>
          </a:custGeom>
          <a:solidFill>
            <a:srgbClr val="48C2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bg object 929"/>
          <p:cNvSpPr/>
          <p:nvPr/>
        </p:nvSpPr>
        <p:spPr>
          <a:xfrm>
            <a:off x="81546" y="1162341"/>
            <a:ext cx="16173450" cy="57150"/>
          </a:xfrm>
          <a:custGeom>
            <a:avLst/>
            <a:gdLst/>
            <a:ahLst/>
            <a:cxnLst/>
            <a:rect l="l" t="t" r="r" b="b"/>
            <a:pathLst>
              <a:path w="16173450" h="57150">
                <a:moveTo>
                  <a:pt x="171450" y="0"/>
                </a:moveTo>
                <a:lnTo>
                  <a:pt x="0" y="0"/>
                </a:lnTo>
                <a:lnTo>
                  <a:pt x="0" y="57150"/>
                </a:lnTo>
                <a:lnTo>
                  <a:pt x="171450" y="57150"/>
                </a:lnTo>
                <a:lnTo>
                  <a:pt x="171450" y="0"/>
                </a:lnTo>
                <a:close/>
              </a:path>
              <a:path w="16173450" h="57150">
                <a:moveTo>
                  <a:pt x="400050" y="0"/>
                </a:moveTo>
                <a:lnTo>
                  <a:pt x="228600" y="0"/>
                </a:lnTo>
                <a:lnTo>
                  <a:pt x="228600" y="57150"/>
                </a:lnTo>
                <a:lnTo>
                  <a:pt x="400050" y="57150"/>
                </a:lnTo>
                <a:lnTo>
                  <a:pt x="400050" y="0"/>
                </a:lnTo>
                <a:close/>
              </a:path>
              <a:path w="16173450" h="57150">
                <a:moveTo>
                  <a:pt x="628650" y="0"/>
                </a:moveTo>
                <a:lnTo>
                  <a:pt x="457200" y="0"/>
                </a:lnTo>
                <a:lnTo>
                  <a:pt x="457200" y="57150"/>
                </a:lnTo>
                <a:lnTo>
                  <a:pt x="628650" y="57150"/>
                </a:lnTo>
                <a:lnTo>
                  <a:pt x="628650" y="0"/>
                </a:lnTo>
                <a:close/>
              </a:path>
              <a:path w="16173450" h="57150">
                <a:moveTo>
                  <a:pt x="857250" y="0"/>
                </a:moveTo>
                <a:lnTo>
                  <a:pt x="685800" y="0"/>
                </a:lnTo>
                <a:lnTo>
                  <a:pt x="685800" y="57150"/>
                </a:lnTo>
                <a:lnTo>
                  <a:pt x="857250" y="57150"/>
                </a:lnTo>
                <a:lnTo>
                  <a:pt x="857250" y="0"/>
                </a:lnTo>
                <a:close/>
              </a:path>
              <a:path w="16173450" h="57150">
                <a:moveTo>
                  <a:pt x="1085850" y="0"/>
                </a:moveTo>
                <a:lnTo>
                  <a:pt x="914400" y="0"/>
                </a:lnTo>
                <a:lnTo>
                  <a:pt x="914400" y="57150"/>
                </a:lnTo>
                <a:lnTo>
                  <a:pt x="1085850" y="57150"/>
                </a:lnTo>
                <a:lnTo>
                  <a:pt x="1085850" y="0"/>
                </a:lnTo>
                <a:close/>
              </a:path>
              <a:path w="16173450" h="57150">
                <a:moveTo>
                  <a:pt x="1314450" y="0"/>
                </a:moveTo>
                <a:lnTo>
                  <a:pt x="1143000" y="0"/>
                </a:lnTo>
                <a:lnTo>
                  <a:pt x="1143000" y="57150"/>
                </a:lnTo>
                <a:lnTo>
                  <a:pt x="1314450" y="57150"/>
                </a:lnTo>
                <a:lnTo>
                  <a:pt x="1314450" y="0"/>
                </a:lnTo>
                <a:close/>
              </a:path>
              <a:path w="16173450" h="57150">
                <a:moveTo>
                  <a:pt x="1543050" y="0"/>
                </a:moveTo>
                <a:lnTo>
                  <a:pt x="1371600" y="0"/>
                </a:lnTo>
                <a:lnTo>
                  <a:pt x="1371600" y="57150"/>
                </a:lnTo>
                <a:lnTo>
                  <a:pt x="1543050" y="57150"/>
                </a:lnTo>
                <a:lnTo>
                  <a:pt x="1543050" y="0"/>
                </a:lnTo>
                <a:close/>
              </a:path>
              <a:path w="16173450" h="57150">
                <a:moveTo>
                  <a:pt x="1771650" y="0"/>
                </a:moveTo>
                <a:lnTo>
                  <a:pt x="1600200" y="0"/>
                </a:lnTo>
                <a:lnTo>
                  <a:pt x="1600200" y="57150"/>
                </a:lnTo>
                <a:lnTo>
                  <a:pt x="1771650" y="57150"/>
                </a:lnTo>
                <a:lnTo>
                  <a:pt x="1771650" y="0"/>
                </a:lnTo>
                <a:close/>
              </a:path>
              <a:path w="16173450" h="57150">
                <a:moveTo>
                  <a:pt x="2000250" y="0"/>
                </a:moveTo>
                <a:lnTo>
                  <a:pt x="1828800" y="0"/>
                </a:lnTo>
                <a:lnTo>
                  <a:pt x="1828800" y="57150"/>
                </a:lnTo>
                <a:lnTo>
                  <a:pt x="2000250" y="57150"/>
                </a:lnTo>
                <a:lnTo>
                  <a:pt x="2000250" y="0"/>
                </a:lnTo>
                <a:close/>
              </a:path>
              <a:path w="16173450" h="57150">
                <a:moveTo>
                  <a:pt x="2228850" y="0"/>
                </a:moveTo>
                <a:lnTo>
                  <a:pt x="2057400" y="0"/>
                </a:lnTo>
                <a:lnTo>
                  <a:pt x="2057400" y="57150"/>
                </a:lnTo>
                <a:lnTo>
                  <a:pt x="2228850" y="57150"/>
                </a:lnTo>
                <a:lnTo>
                  <a:pt x="2228850" y="0"/>
                </a:lnTo>
                <a:close/>
              </a:path>
              <a:path w="16173450" h="57150">
                <a:moveTo>
                  <a:pt x="2457450" y="0"/>
                </a:moveTo>
                <a:lnTo>
                  <a:pt x="2286000" y="0"/>
                </a:lnTo>
                <a:lnTo>
                  <a:pt x="2286000" y="57150"/>
                </a:lnTo>
                <a:lnTo>
                  <a:pt x="2457450" y="57150"/>
                </a:lnTo>
                <a:lnTo>
                  <a:pt x="2457450" y="0"/>
                </a:lnTo>
                <a:close/>
              </a:path>
              <a:path w="16173450" h="57150">
                <a:moveTo>
                  <a:pt x="2686050" y="0"/>
                </a:moveTo>
                <a:lnTo>
                  <a:pt x="2514600" y="0"/>
                </a:lnTo>
                <a:lnTo>
                  <a:pt x="2514600" y="57150"/>
                </a:lnTo>
                <a:lnTo>
                  <a:pt x="2686050" y="57150"/>
                </a:lnTo>
                <a:lnTo>
                  <a:pt x="2686050" y="0"/>
                </a:lnTo>
                <a:close/>
              </a:path>
              <a:path w="16173450" h="57150">
                <a:moveTo>
                  <a:pt x="2914650" y="0"/>
                </a:moveTo>
                <a:lnTo>
                  <a:pt x="2743200" y="0"/>
                </a:lnTo>
                <a:lnTo>
                  <a:pt x="2743200" y="57150"/>
                </a:lnTo>
                <a:lnTo>
                  <a:pt x="2914650" y="57150"/>
                </a:lnTo>
                <a:lnTo>
                  <a:pt x="2914650" y="0"/>
                </a:lnTo>
                <a:close/>
              </a:path>
              <a:path w="16173450" h="57150">
                <a:moveTo>
                  <a:pt x="3143250" y="0"/>
                </a:moveTo>
                <a:lnTo>
                  <a:pt x="2971800" y="0"/>
                </a:lnTo>
                <a:lnTo>
                  <a:pt x="2971800" y="57150"/>
                </a:lnTo>
                <a:lnTo>
                  <a:pt x="3143250" y="57150"/>
                </a:lnTo>
                <a:lnTo>
                  <a:pt x="3143250" y="0"/>
                </a:lnTo>
                <a:close/>
              </a:path>
              <a:path w="16173450" h="57150">
                <a:moveTo>
                  <a:pt x="3371850" y="0"/>
                </a:moveTo>
                <a:lnTo>
                  <a:pt x="3200400" y="0"/>
                </a:lnTo>
                <a:lnTo>
                  <a:pt x="3200400" y="57150"/>
                </a:lnTo>
                <a:lnTo>
                  <a:pt x="3371850" y="57150"/>
                </a:lnTo>
                <a:lnTo>
                  <a:pt x="3371850" y="0"/>
                </a:lnTo>
                <a:close/>
              </a:path>
              <a:path w="16173450" h="57150">
                <a:moveTo>
                  <a:pt x="3600450" y="0"/>
                </a:moveTo>
                <a:lnTo>
                  <a:pt x="3429000" y="0"/>
                </a:lnTo>
                <a:lnTo>
                  <a:pt x="3429000" y="57150"/>
                </a:lnTo>
                <a:lnTo>
                  <a:pt x="3600450" y="57150"/>
                </a:lnTo>
                <a:lnTo>
                  <a:pt x="3600450" y="0"/>
                </a:lnTo>
                <a:close/>
              </a:path>
              <a:path w="16173450" h="57150">
                <a:moveTo>
                  <a:pt x="3829050" y="0"/>
                </a:moveTo>
                <a:lnTo>
                  <a:pt x="3657600" y="0"/>
                </a:lnTo>
                <a:lnTo>
                  <a:pt x="3657600" y="57150"/>
                </a:lnTo>
                <a:lnTo>
                  <a:pt x="3829050" y="57150"/>
                </a:lnTo>
                <a:lnTo>
                  <a:pt x="3829050" y="0"/>
                </a:lnTo>
                <a:close/>
              </a:path>
              <a:path w="16173450" h="57150">
                <a:moveTo>
                  <a:pt x="4057650" y="0"/>
                </a:moveTo>
                <a:lnTo>
                  <a:pt x="3886200" y="0"/>
                </a:lnTo>
                <a:lnTo>
                  <a:pt x="3886200" y="57150"/>
                </a:lnTo>
                <a:lnTo>
                  <a:pt x="4057650" y="57150"/>
                </a:lnTo>
                <a:lnTo>
                  <a:pt x="4057650" y="0"/>
                </a:lnTo>
                <a:close/>
              </a:path>
              <a:path w="16173450" h="57150">
                <a:moveTo>
                  <a:pt x="4286250" y="0"/>
                </a:moveTo>
                <a:lnTo>
                  <a:pt x="4114800" y="0"/>
                </a:lnTo>
                <a:lnTo>
                  <a:pt x="4114800" y="57150"/>
                </a:lnTo>
                <a:lnTo>
                  <a:pt x="4286250" y="57150"/>
                </a:lnTo>
                <a:lnTo>
                  <a:pt x="4286250" y="0"/>
                </a:lnTo>
                <a:close/>
              </a:path>
              <a:path w="16173450" h="57150">
                <a:moveTo>
                  <a:pt x="4514850" y="0"/>
                </a:moveTo>
                <a:lnTo>
                  <a:pt x="4343400" y="0"/>
                </a:lnTo>
                <a:lnTo>
                  <a:pt x="4343400" y="57150"/>
                </a:lnTo>
                <a:lnTo>
                  <a:pt x="4514850" y="57150"/>
                </a:lnTo>
                <a:lnTo>
                  <a:pt x="4514850" y="0"/>
                </a:lnTo>
                <a:close/>
              </a:path>
              <a:path w="16173450" h="57150">
                <a:moveTo>
                  <a:pt x="4743450" y="0"/>
                </a:moveTo>
                <a:lnTo>
                  <a:pt x="4572000" y="0"/>
                </a:lnTo>
                <a:lnTo>
                  <a:pt x="4572000" y="57150"/>
                </a:lnTo>
                <a:lnTo>
                  <a:pt x="4743450" y="57150"/>
                </a:lnTo>
                <a:lnTo>
                  <a:pt x="4743450" y="0"/>
                </a:lnTo>
                <a:close/>
              </a:path>
              <a:path w="16173450" h="57150">
                <a:moveTo>
                  <a:pt x="4972050" y="0"/>
                </a:moveTo>
                <a:lnTo>
                  <a:pt x="4800600" y="0"/>
                </a:lnTo>
                <a:lnTo>
                  <a:pt x="4800600" y="57150"/>
                </a:lnTo>
                <a:lnTo>
                  <a:pt x="4972050" y="57150"/>
                </a:lnTo>
                <a:lnTo>
                  <a:pt x="4972050" y="0"/>
                </a:lnTo>
                <a:close/>
              </a:path>
              <a:path w="16173450" h="57150">
                <a:moveTo>
                  <a:pt x="5200650" y="0"/>
                </a:moveTo>
                <a:lnTo>
                  <a:pt x="5029200" y="0"/>
                </a:lnTo>
                <a:lnTo>
                  <a:pt x="5029200" y="57150"/>
                </a:lnTo>
                <a:lnTo>
                  <a:pt x="5200650" y="57150"/>
                </a:lnTo>
                <a:lnTo>
                  <a:pt x="5200650" y="0"/>
                </a:lnTo>
                <a:close/>
              </a:path>
              <a:path w="16173450" h="57150">
                <a:moveTo>
                  <a:pt x="5429250" y="0"/>
                </a:moveTo>
                <a:lnTo>
                  <a:pt x="5257800" y="0"/>
                </a:lnTo>
                <a:lnTo>
                  <a:pt x="5257800" y="57150"/>
                </a:lnTo>
                <a:lnTo>
                  <a:pt x="5429250" y="57150"/>
                </a:lnTo>
                <a:lnTo>
                  <a:pt x="5429250" y="0"/>
                </a:lnTo>
                <a:close/>
              </a:path>
              <a:path w="16173450" h="57150">
                <a:moveTo>
                  <a:pt x="5657850" y="0"/>
                </a:moveTo>
                <a:lnTo>
                  <a:pt x="5486400" y="0"/>
                </a:lnTo>
                <a:lnTo>
                  <a:pt x="5486400" y="57150"/>
                </a:lnTo>
                <a:lnTo>
                  <a:pt x="5657850" y="57150"/>
                </a:lnTo>
                <a:lnTo>
                  <a:pt x="5657850" y="0"/>
                </a:lnTo>
                <a:close/>
              </a:path>
              <a:path w="16173450" h="57150">
                <a:moveTo>
                  <a:pt x="5886450" y="0"/>
                </a:moveTo>
                <a:lnTo>
                  <a:pt x="5715000" y="0"/>
                </a:lnTo>
                <a:lnTo>
                  <a:pt x="5715000" y="57150"/>
                </a:lnTo>
                <a:lnTo>
                  <a:pt x="5886450" y="57150"/>
                </a:lnTo>
                <a:lnTo>
                  <a:pt x="5886450" y="0"/>
                </a:lnTo>
                <a:close/>
              </a:path>
              <a:path w="16173450" h="57150">
                <a:moveTo>
                  <a:pt x="6115050" y="0"/>
                </a:moveTo>
                <a:lnTo>
                  <a:pt x="5943600" y="0"/>
                </a:lnTo>
                <a:lnTo>
                  <a:pt x="5943600" y="57150"/>
                </a:lnTo>
                <a:lnTo>
                  <a:pt x="6115050" y="57150"/>
                </a:lnTo>
                <a:lnTo>
                  <a:pt x="6115050" y="0"/>
                </a:lnTo>
                <a:close/>
              </a:path>
              <a:path w="16173450" h="57150">
                <a:moveTo>
                  <a:pt x="6343650" y="0"/>
                </a:moveTo>
                <a:lnTo>
                  <a:pt x="6172200" y="0"/>
                </a:lnTo>
                <a:lnTo>
                  <a:pt x="6172200" y="57150"/>
                </a:lnTo>
                <a:lnTo>
                  <a:pt x="6343650" y="57150"/>
                </a:lnTo>
                <a:lnTo>
                  <a:pt x="6343650" y="0"/>
                </a:lnTo>
                <a:close/>
              </a:path>
              <a:path w="16173450" h="57150">
                <a:moveTo>
                  <a:pt x="6572250" y="0"/>
                </a:moveTo>
                <a:lnTo>
                  <a:pt x="6400800" y="0"/>
                </a:lnTo>
                <a:lnTo>
                  <a:pt x="6400800" y="57150"/>
                </a:lnTo>
                <a:lnTo>
                  <a:pt x="6572250" y="57150"/>
                </a:lnTo>
                <a:lnTo>
                  <a:pt x="6572250" y="0"/>
                </a:lnTo>
                <a:close/>
              </a:path>
              <a:path w="16173450" h="57150">
                <a:moveTo>
                  <a:pt x="6800850" y="0"/>
                </a:moveTo>
                <a:lnTo>
                  <a:pt x="6629400" y="0"/>
                </a:lnTo>
                <a:lnTo>
                  <a:pt x="6629400" y="57150"/>
                </a:lnTo>
                <a:lnTo>
                  <a:pt x="6800850" y="57150"/>
                </a:lnTo>
                <a:lnTo>
                  <a:pt x="6800850" y="0"/>
                </a:lnTo>
                <a:close/>
              </a:path>
              <a:path w="16173450" h="57150">
                <a:moveTo>
                  <a:pt x="7029450" y="0"/>
                </a:moveTo>
                <a:lnTo>
                  <a:pt x="6858000" y="0"/>
                </a:lnTo>
                <a:lnTo>
                  <a:pt x="6858000" y="57150"/>
                </a:lnTo>
                <a:lnTo>
                  <a:pt x="7029450" y="57150"/>
                </a:lnTo>
                <a:lnTo>
                  <a:pt x="7029450" y="0"/>
                </a:lnTo>
                <a:close/>
              </a:path>
              <a:path w="16173450" h="57150">
                <a:moveTo>
                  <a:pt x="7258050" y="0"/>
                </a:moveTo>
                <a:lnTo>
                  <a:pt x="7086600" y="0"/>
                </a:lnTo>
                <a:lnTo>
                  <a:pt x="7086600" y="57150"/>
                </a:lnTo>
                <a:lnTo>
                  <a:pt x="7258050" y="57150"/>
                </a:lnTo>
                <a:lnTo>
                  <a:pt x="7258050" y="0"/>
                </a:lnTo>
                <a:close/>
              </a:path>
              <a:path w="16173450" h="57150">
                <a:moveTo>
                  <a:pt x="7486650" y="0"/>
                </a:moveTo>
                <a:lnTo>
                  <a:pt x="7315200" y="0"/>
                </a:lnTo>
                <a:lnTo>
                  <a:pt x="7315200" y="57150"/>
                </a:lnTo>
                <a:lnTo>
                  <a:pt x="7486650" y="57150"/>
                </a:lnTo>
                <a:lnTo>
                  <a:pt x="7486650" y="0"/>
                </a:lnTo>
                <a:close/>
              </a:path>
              <a:path w="16173450" h="57150">
                <a:moveTo>
                  <a:pt x="7715250" y="0"/>
                </a:moveTo>
                <a:lnTo>
                  <a:pt x="7543800" y="0"/>
                </a:lnTo>
                <a:lnTo>
                  <a:pt x="7543800" y="57150"/>
                </a:lnTo>
                <a:lnTo>
                  <a:pt x="7715250" y="57150"/>
                </a:lnTo>
                <a:lnTo>
                  <a:pt x="7715250" y="0"/>
                </a:lnTo>
                <a:close/>
              </a:path>
              <a:path w="16173450" h="57150">
                <a:moveTo>
                  <a:pt x="7943850" y="0"/>
                </a:moveTo>
                <a:lnTo>
                  <a:pt x="7772400" y="0"/>
                </a:lnTo>
                <a:lnTo>
                  <a:pt x="7772400" y="57150"/>
                </a:lnTo>
                <a:lnTo>
                  <a:pt x="7943850" y="57150"/>
                </a:lnTo>
                <a:lnTo>
                  <a:pt x="7943850" y="0"/>
                </a:lnTo>
                <a:close/>
              </a:path>
              <a:path w="16173450" h="57150">
                <a:moveTo>
                  <a:pt x="8172450" y="0"/>
                </a:moveTo>
                <a:lnTo>
                  <a:pt x="8001000" y="0"/>
                </a:lnTo>
                <a:lnTo>
                  <a:pt x="8001000" y="57150"/>
                </a:lnTo>
                <a:lnTo>
                  <a:pt x="8172450" y="57150"/>
                </a:lnTo>
                <a:lnTo>
                  <a:pt x="8172450" y="0"/>
                </a:lnTo>
                <a:close/>
              </a:path>
              <a:path w="16173450" h="57150">
                <a:moveTo>
                  <a:pt x="8401050" y="0"/>
                </a:moveTo>
                <a:lnTo>
                  <a:pt x="8229600" y="0"/>
                </a:lnTo>
                <a:lnTo>
                  <a:pt x="8229600" y="57150"/>
                </a:lnTo>
                <a:lnTo>
                  <a:pt x="8401050" y="57150"/>
                </a:lnTo>
                <a:lnTo>
                  <a:pt x="8401050" y="0"/>
                </a:lnTo>
                <a:close/>
              </a:path>
              <a:path w="16173450" h="57150">
                <a:moveTo>
                  <a:pt x="8629650" y="0"/>
                </a:moveTo>
                <a:lnTo>
                  <a:pt x="8458200" y="0"/>
                </a:lnTo>
                <a:lnTo>
                  <a:pt x="8458200" y="57150"/>
                </a:lnTo>
                <a:lnTo>
                  <a:pt x="8629650" y="57150"/>
                </a:lnTo>
                <a:lnTo>
                  <a:pt x="8629650" y="0"/>
                </a:lnTo>
                <a:close/>
              </a:path>
              <a:path w="16173450" h="57150">
                <a:moveTo>
                  <a:pt x="8858250" y="0"/>
                </a:moveTo>
                <a:lnTo>
                  <a:pt x="8686800" y="0"/>
                </a:lnTo>
                <a:lnTo>
                  <a:pt x="8686800" y="57150"/>
                </a:lnTo>
                <a:lnTo>
                  <a:pt x="8858250" y="57150"/>
                </a:lnTo>
                <a:lnTo>
                  <a:pt x="8858250" y="0"/>
                </a:lnTo>
                <a:close/>
              </a:path>
              <a:path w="16173450" h="57150">
                <a:moveTo>
                  <a:pt x="9086850" y="0"/>
                </a:moveTo>
                <a:lnTo>
                  <a:pt x="8915400" y="0"/>
                </a:lnTo>
                <a:lnTo>
                  <a:pt x="8915400" y="57150"/>
                </a:lnTo>
                <a:lnTo>
                  <a:pt x="9086850" y="57150"/>
                </a:lnTo>
                <a:lnTo>
                  <a:pt x="9086850" y="0"/>
                </a:lnTo>
                <a:close/>
              </a:path>
              <a:path w="16173450" h="57150">
                <a:moveTo>
                  <a:pt x="9315450" y="0"/>
                </a:moveTo>
                <a:lnTo>
                  <a:pt x="9144000" y="0"/>
                </a:lnTo>
                <a:lnTo>
                  <a:pt x="9144000" y="57150"/>
                </a:lnTo>
                <a:lnTo>
                  <a:pt x="9315450" y="57150"/>
                </a:lnTo>
                <a:lnTo>
                  <a:pt x="9315450" y="0"/>
                </a:lnTo>
                <a:close/>
              </a:path>
              <a:path w="16173450" h="57150">
                <a:moveTo>
                  <a:pt x="9544050" y="0"/>
                </a:moveTo>
                <a:lnTo>
                  <a:pt x="9372600" y="0"/>
                </a:lnTo>
                <a:lnTo>
                  <a:pt x="9372600" y="57150"/>
                </a:lnTo>
                <a:lnTo>
                  <a:pt x="9544050" y="57150"/>
                </a:lnTo>
                <a:lnTo>
                  <a:pt x="9544050" y="0"/>
                </a:lnTo>
                <a:close/>
              </a:path>
              <a:path w="16173450" h="57150">
                <a:moveTo>
                  <a:pt x="9772650" y="0"/>
                </a:moveTo>
                <a:lnTo>
                  <a:pt x="9601200" y="0"/>
                </a:lnTo>
                <a:lnTo>
                  <a:pt x="9601200" y="57150"/>
                </a:lnTo>
                <a:lnTo>
                  <a:pt x="9772650" y="57150"/>
                </a:lnTo>
                <a:lnTo>
                  <a:pt x="9772650" y="0"/>
                </a:lnTo>
                <a:close/>
              </a:path>
              <a:path w="16173450" h="57150">
                <a:moveTo>
                  <a:pt x="10001250" y="0"/>
                </a:moveTo>
                <a:lnTo>
                  <a:pt x="9829800" y="0"/>
                </a:lnTo>
                <a:lnTo>
                  <a:pt x="9829800" y="57150"/>
                </a:lnTo>
                <a:lnTo>
                  <a:pt x="10001250" y="57150"/>
                </a:lnTo>
                <a:lnTo>
                  <a:pt x="10001250" y="0"/>
                </a:lnTo>
                <a:close/>
              </a:path>
              <a:path w="16173450" h="57150">
                <a:moveTo>
                  <a:pt x="10229850" y="0"/>
                </a:moveTo>
                <a:lnTo>
                  <a:pt x="10058400" y="0"/>
                </a:lnTo>
                <a:lnTo>
                  <a:pt x="10058400" y="57150"/>
                </a:lnTo>
                <a:lnTo>
                  <a:pt x="10229850" y="57150"/>
                </a:lnTo>
                <a:lnTo>
                  <a:pt x="10229850" y="0"/>
                </a:lnTo>
                <a:close/>
              </a:path>
              <a:path w="16173450" h="57150">
                <a:moveTo>
                  <a:pt x="10458450" y="0"/>
                </a:moveTo>
                <a:lnTo>
                  <a:pt x="10287000" y="0"/>
                </a:lnTo>
                <a:lnTo>
                  <a:pt x="10287000" y="57150"/>
                </a:lnTo>
                <a:lnTo>
                  <a:pt x="10458450" y="57150"/>
                </a:lnTo>
                <a:lnTo>
                  <a:pt x="10458450" y="0"/>
                </a:lnTo>
                <a:close/>
              </a:path>
              <a:path w="16173450" h="57150">
                <a:moveTo>
                  <a:pt x="10687050" y="0"/>
                </a:moveTo>
                <a:lnTo>
                  <a:pt x="10515600" y="0"/>
                </a:lnTo>
                <a:lnTo>
                  <a:pt x="10515600" y="57150"/>
                </a:lnTo>
                <a:lnTo>
                  <a:pt x="10687050" y="57150"/>
                </a:lnTo>
                <a:lnTo>
                  <a:pt x="10687050" y="0"/>
                </a:lnTo>
                <a:close/>
              </a:path>
              <a:path w="16173450" h="57150">
                <a:moveTo>
                  <a:pt x="10915650" y="0"/>
                </a:moveTo>
                <a:lnTo>
                  <a:pt x="10744200" y="0"/>
                </a:lnTo>
                <a:lnTo>
                  <a:pt x="10744200" y="57150"/>
                </a:lnTo>
                <a:lnTo>
                  <a:pt x="10915650" y="57150"/>
                </a:lnTo>
                <a:lnTo>
                  <a:pt x="10915650" y="0"/>
                </a:lnTo>
                <a:close/>
              </a:path>
              <a:path w="16173450" h="57150">
                <a:moveTo>
                  <a:pt x="11144250" y="0"/>
                </a:moveTo>
                <a:lnTo>
                  <a:pt x="10972800" y="0"/>
                </a:lnTo>
                <a:lnTo>
                  <a:pt x="10972800" y="57150"/>
                </a:lnTo>
                <a:lnTo>
                  <a:pt x="11144250" y="57150"/>
                </a:lnTo>
                <a:lnTo>
                  <a:pt x="11144250" y="0"/>
                </a:lnTo>
                <a:close/>
              </a:path>
              <a:path w="16173450" h="57150">
                <a:moveTo>
                  <a:pt x="11372850" y="0"/>
                </a:moveTo>
                <a:lnTo>
                  <a:pt x="11201400" y="0"/>
                </a:lnTo>
                <a:lnTo>
                  <a:pt x="11201400" y="57150"/>
                </a:lnTo>
                <a:lnTo>
                  <a:pt x="11372850" y="57150"/>
                </a:lnTo>
                <a:lnTo>
                  <a:pt x="11372850" y="0"/>
                </a:lnTo>
                <a:close/>
              </a:path>
              <a:path w="16173450" h="57150">
                <a:moveTo>
                  <a:pt x="11601450" y="0"/>
                </a:moveTo>
                <a:lnTo>
                  <a:pt x="11430000" y="0"/>
                </a:lnTo>
                <a:lnTo>
                  <a:pt x="11430000" y="57150"/>
                </a:lnTo>
                <a:lnTo>
                  <a:pt x="11601450" y="57150"/>
                </a:lnTo>
                <a:lnTo>
                  <a:pt x="11601450" y="0"/>
                </a:lnTo>
                <a:close/>
              </a:path>
              <a:path w="16173450" h="57150">
                <a:moveTo>
                  <a:pt x="11830050" y="0"/>
                </a:moveTo>
                <a:lnTo>
                  <a:pt x="11658600" y="0"/>
                </a:lnTo>
                <a:lnTo>
                  <a:pt x="11658600" y="57150"/>
                </a:lnTo>
                <a:lnTo>
                  <a:pt x="11830050" y="57150"/>
                </a:lnTo>
                <a:lnTo>
                  <a:pt x="11830050" y="0"/>
                </a:lnTo>
                <a:close/>
              </a:path>
              <a:path w="16173450" h="57150">
                <a:moveTo>
                  <a:pt x="12058650" y="0"/>
                </a:moveTo>
                <a:lnTo>
                  <a:pt x="11887200" y="0"/>
                </a:lnTo>
                <a:lnTo>
                  <a:pt x="11887200" y="57150"/>
                </a:lnTo>
                <a:lnTo>
                  <a:pt x="12058650" y="57150"/>
                </a:lnTo>
                <a:lnTo>
                  <a:pt x="12058650" y="0"/>
                </a:lnTo>
                <a:close/>
              </a:path>
              <a:path w="16173450" h="57150">
                <a:moveTo>
                  <a:pt x="12287250" y="0"/>
                </a:moveTo>
                <a:lnTo>
                  <a:pt x="12115800" y="0"/>
                </a:lnTo>
                <a:lnTo>
                  <a:pt x="12115800" y="57150"/>
                </a:lnTo>
                <a:lnTo>
                  <a:pt x="12287250" y="57150"/>
                </a:lnTo>
                <a:lnTo>
                  <a:pt x="12287250" y="0"/>
                </a:lnTo>
                <a:close/>
              </a:path>
              <a:path w="16173450" h="57150">
                <a:moveTo>
                  <a:pt x="12515850" y="0"/>
                </a:moveTo>
                <a:lnTo>
                  <a:pt x="12344400" y="0"/>
                </a:lnTo>
                <a:lnTo>
                  <a:pt x="12344400" y="57150"/>
                </a:lnTo>
                <a:lnTo>
                  <a:pt x="12515850" y="57150"/>
                </a:lnTo>
                <a:lnTo>
                  <a:pt x="12515850" y="0"/>
                </a:lnTo>
                <a:close/>
              </a:path>
              <a:path w="16173450" h="57150">
                <a:moveTo>
                  <a:pt x="12744450" y="0"/>
                </a:moveTo>
                <a:lnTo>
                  <a:pt x="12573000" y="0"/>
                </a:lnTo>
                <a:lnTo>
                  <a:pt x="12573000" y="57150"/>
                </a:lnTo>
                <a:lnTo>
                  <a:pt x="12744450" y="57150"/>
                </a:lnTo>
                <a:lnTo>
                  <a:pt x="12744450" y="0"/>
                </a:lnTo>
                <a:close/>
              </a:path>
              <a:path w="16173450" h="57150">
                <a:moveTo>
                  <a:pt x="12973050" y="0"/>
                </a:moveTo>
                <a:lnTo>
                  <a:pt x="12801600" y="0"/>
                </a:lnTo>
                <a:lnTo>
                  <a:pt x="12801600" y="57150"/>
                </a:lnTo>
                <a:lnTo>
                  <a:pt x="12973050" y="57150"/>
                </a:lnTo>
                <a:lnTo>
                  <a:pt x="12973050" y="0"/>
                </a:lnTo>
                <a:close/>
              </a:path>
              <a:path w="16173450" h="57150">
                <a:moveTo>
                  <a:pt x="13201650" y="0"/>
                </a:moveTo>
                <a:lnTo>
                  <a:pt x="13030200" y="0"/>
                </a:lnTo>
                <a:lnTo>
                  <a:pt x="13030200" y="57150"/>
                </a:lnTo>
                <a:lnTo>
                  <a:pt x="13201650" y="57150"/>
                </a:lnTo>
                <a:lnTo>
                  <a:pt x="13201650" y="0"/>
                </a:lnTo>
                <a:close/>
              </a:path>
              <a:path w="16173450" h="57150">
                <a:moveTo>
                  <a:pt x="13430250" y="0"/>
                </a:moveTo>
                <a:lnTo>
                  <a:pt x="13258800" y="0"/>
                </a:lnTo>
                <a:lnTo>
                  <a:pt x="13258800" y="57150"/>
                </a:lnTo>
                <a:lnTo>
                  <a:pt x="13430250" y="57150"/>
                </a:lnTo>
                <a:lnTo>
                  <a:pt x="13430250" y="0"/>
                </a:lnTo>
                <a:close/>
              </a:path>
              <a:path w="16173450" h="57150">
                <a:moveTo>
                  <a:pt x="13658850" y="0"/>
                </a:moveTo>
                <a:lnTo>
                  <a:pt x="13487400" y="0"/>
                </a:lnTo>
                <a:lnTo>
                  <a:pt x="13487400" y="57150"/>
                </a:lnTo>
                <a:lnTo>
                  <a:pt x="13658850" y="57150"/>
                </a:lnTo>
                <a:lnTo>
                  <a:pt x="13658850" y="0"/>
                </a:lnTo>
                <a:close/>
              </a:path>
              <a:path w="16173450" h="57150">
                <a:moveTo>
                  <a:pt x="13887450" y="0"/>
                </a:moveTo>
                <a:lnTo>
                  <a:pt x="13716000" y="0"/>
                </a:lnTo>
                <a:lnTo>
                  <a:pt x="13716000" y="57150"/>
                </a:lnTo>
                <a:lnTo>
                  <a:pt x="13887450" y="57150"/>
                </a:lnTo>
                <a:lnTo>
                  <a:pt x="13887450" y="0"/>
                </a:lnTo>
                <a:close/>
              </a:path>
              <a:path w="16173450" h="57150">
                <a:moveTo>
                  <a:pt x="14116050" y="0"/>
                </a:moveTo>
                <a:lnTo>
                  <a:pt x="13944600" y="0"/>
                </a:lnTo>
                <a:lnTo>
                  <a:pt x="13944600" y="57150"/>
                </a:lnTo>
                <a:lnTo>
                  <a:pt x="14116050" y="57150"/>
                </a:lnTo>
                <a:lnTo>
                  <a:pt x="14116050" y="0"/>
                </a:lnTo>
                <a:close/>
              </a:path>
              <a:path w="16173450" h="57150">
                <a:moveTo>
                  <a:pt x="14344650" y="0"/>
                </a:moveTo>
                <a:lnTo>
                  <a:pt x="14173200" y="0"/>
                </a:lnTo>
                <a:lnTo>
                  <a:pt x="14173200" y="57150"/>
                </a:lnTo>
                <a:lnTo>
                  <a:pt x="14344650" y="57150"/>
                </a:lnTo>
                <a:lnTo>
                  <a:pt x="14344650" y="0"/>
                </a:lnTo>
                <a:close/>
              </a:path>
              <a:path w="16173450" h="57150">
                <a:moveTo>
                  <a:pt x="14573250" y="0"/>
                </a:moveTo>
                <a:lnTo>
                  <a:pt x="14401800" y="0"/>
                </a:lnTo>
                <a:lnTo>
                  <a:pt x="14401800" y="57150"/>
                </a:lnTo>
                <a:lnTo>
                  <a:pt x="14573250" y="57150"/>
                </a:lnTo>
                <a:lnTo>
                  <a:pt x="14573250" y="0"/>
                </a:lnTo>
                <a:close/>
              </a:path>
              <a:path w="16173450" h="57150">
                <a:moveTo>
                  <a:pt x="14801850" y="0"/>
                </a:moveTo>
                <a:lnTo>
                  <a:pt x="14630400" y="0"/>
                </a:lnTo>
                <a:lnTo>
                  <a:pt x="14630400" y="57150"/>
                </a:lnTo>
                <a:lnTo>
                  <a:pt x="14801850" y="57150"/>
                </a:lnTo>
                <a:lnTo>
                  <a:pt x="14801850" y="0"/>
                </a:lnTo>
                <a:close/>
              </a:path>
              <a:path w="16173450" h="57150">
                <a:moveTo>
                  <a:pt x="15030450" y="0"/>
                </a:moveTo>
                <a:lnTo>
                  <a:pt x="14859000" y="0"/>
                </a:lnTo>
                <a:lnTo>
                  <a:pt x="14859000" y="57150"/>
                </a:lnTo>
                <a:lnTo>
                  <a:pt x="15030450" y="57150"/>
                </a:lnTo>
                <a:lnTo>
                  <a:pt x="15030450" y="0"/>
                </a:lnTo>
                <a:close/>
              </a:path>
              <a:path w="16173450" h="57150">
                <a:moveTo>
                  <a:pt x="15259050" y="0"/>
                </a:moveTo>
                <a:lnTo>
                  <a:pt x="15087600" y="0"/>
                </a:lnTo>
                <a:lnTo>
                  <a:pt x="15087600" y="57150"/>
                </a:lnTo>
                <a:lnTo>
                  <a:pt x="15259050" y="57150"/>
                </a:lnTo>
                <a:lnTo>
                  <a:pt x="15259050" y="0"/>
                </a:lnTo>
                <a:close/>
              </a:path>
              <a:path w="16173450" h="57150">
                <a:moveTo>
                  <a:pt x="15487650" y="0"/>
                </a:moveTo>
                <a:lnTo>
                  <a:pt x="15316200" y="0"/>
                </a:lnTo>
                <a:lnTo>
                  <a:pt x="15316200" y="57150"/>
                </a:lnTo>
                <a:lnTo>
                  <a:pt x="15487650" y="57150"/>
                </a:lnTo>
                <a:lnTo>
                  <a:pt x="15487650" y="0"/>
                </a:lnTo>
                <a:close/>
              </a:path>
              <a:path w="16173450" h="57150">
                <a:moveTo>
                  <a:pt x="15716250" y="0"/>
                </a:moveTo>
                <a:lnTo>
                  <a:pt x="15544800" y="0"/>
                </a:lnTo>
                <a:lnTo>
                  <a:pt x="15544800" y="57150"/>
                </a:lnTo>
                <a:lnTo>
                  <a:pt x="15716250" y="57150"/>
                </a:lnTo>
                <a:lnTo>
                  <a:pt x="15716250" y="0"/>
                </a:lnTo>
                <a:close/>
              </a:path>
              <a:path w="16173450" h="57150">
                <a:moveTo>
                  <a:pt x="15944850" y="0"/>
                </a:moveTo>
                <a:lnTo>
                  <a:pt x="15773400" y="0"/>
                </a:lnTo>
                <a:lnTo>
                  <a:pt x="15773400" y="57150"/>
                </a:lnTo>
                <a:lnTo>
                  <a:pt x="15944850" y="57150"/>
                </a:lnTo>
                <a:lnTo>
                  <a:pt x="15944850" y="0"/>
                </a:lnTo>
                <a:close/>
              </a:path>
              <a:path w="16173450" h="57150">
                <a:moveTo>
                  <a:pt x="16173450" y="0"/>
                </a:moveTo>
                <a:lnTo>
                  <a:pt x="16002000" y="0"/>
                </a:lnTo>
                <a:lnTo>
                  <a:pt x="16002000" y="57150"/>
                </a:lnTo>
                <a:lnTo>
                  <a:pt x="16173450" y="57150"/>
                </a:lnTo>
                <a:lnTo>
                  <a:pt x="161734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bg object 930"/>
          <p:cNvSpPr/>
          <p:nvPr/>
        </p:nvSpPr>
        <p:spPr>
          <a:xfrm>
            <a:off x="4440364" y="1162341"/>
            <a:ext cx="13848080" cy="7962900"/>
          </a:xfrm>
          <a:custGeom>
            <a:avLst/>
            <a:gdLst/>
            <a:ahLst/>
            <a:cxnLst/>
            <a:rect l="l" t="t" r="r" b="b"/>
            <a:pathLst>
              <a:path w="13848080" h="7962900">
                <a:moveTo>
                  <a:pt x="171462" y="7905140"/>
                </a:moveTo>
                <a:lnTo>
                  <a:pt x="0" y="7905140"/>
                </a:lnTo>
                <a:lnTo>
                  <a:pt x="0" y="7962290"/>
                </a:lnTo>
                <a:lnTo>
                  <a:pt x="171462" y="7962290"/>
                </a:lnTo>
                <a:lnTo>
                  <a:pt x="171462" y="7905140"/>
                </a:lnTo>
                <a:close/>
              </a:path>
              <a:path w="13848080" h="7962900">
                <a:moveTo>
                  <a:pt x="400062" y="7905140"/>
                </a:moveTo>
                <a:lnTo>
                  <a:pt x="228600" y="7905140"/>
                </a:lnTo>
                <a:lnTo>
                  <a:pt x="228600" y="7962290"/>
                </a:lnTo>
                <a:lnTo>
                  <a:pt x="400062" y="7962290"/>
                </a:lnTo>
                <a:lnTo>
                  <a:pt x="400062" y="7905140"/>
                </a:lnTo>
                <a:close/>
              </a:path>
              <a:path w="13848080" h="7962900">
                <a:moveTo>
                  <a:pt x="628650" y="7905140"/>
                </a:moveTo>
                <a:lnTo>
                  <a:pt x="457200" y="7905140"/>
                </a:lnTo>
                <a:lnTo>
                  <a:pt x="457200" y="7962290"/>
                </a:lnTo>
                <a:lnTo>
                  <a:pt x="628650" y="7962290"/>
                </a:lnTo>
                <a:lnTo>
                  <a:pt x="628650" y="7905140"/>
                </a:lnTo>
                <a:close/>
              </a:path>
              <a:path w="13848080" h="7962900">
                <a:moveTo>
                  <a:pt x="857250" y="7905140"/>
                </a:moveTo>
                <a:lnTo>
                  <a:pt x="685812" y="7905140"/>
                </a:lnTo>
                <a:lnTo>
                  <a:pt x="685812" y="7962290"/>
                </a:lnTo>
                <a:lnTo>
                  <a:pt x="857250" y="7962290"/>
                </a:lnTo>
                <a:lnTo>
                  <a:pt x="857250" y="7905140"/>
                </a:lnTo>
                <a:close/>
              </a:path>
              <a:path w="13848080" h="7962900">
                <a:moveTo>
                  <a:pt x="1085862" y="7905140"/>
                </a:moveTo>
                <a:lnTo>
                  <a:pt x="914412" y="7905140"/>
                </a:lnTo>
                <a:lnTo>
                  <a:pt x="914412" y="7962290"/>
                </a:lnTo>
                <a:lnTo>
                  <a:pt x="1085862" y="7962290"/>
                </a:lnTo>
                <a:lnTo>
                  <a:pt x="1085862" y="7905140"/>
                </a:lnTo>
                <a:close/>
              </a:path>
              <a:path w="13848080" h="7962900">
                <a:moveTo>
                  <a:pt x="1314462" y="7905140"/>
                </a:moveTo>
                <a:lnTo>
                  <a:pt x="1143000" y="7905140"/>
                </a:lnTo>
                <a:lnTo>
                  <a:pt x="1143000" y="7962290"/>
                </a:lnTo>
                <a:lnTo>
                  <a:pt x="1314462" y="7962290"/>
                </a:lnTo>
                <a:lnTo>
                  <a:pt x="1314462" y="7905140"/>
                </a:lnTo>
                <a:close/>
              </a:path>
              <a:path w="13848080" h="7962900">
                <a:moveTo>
                  <a:pt x="1543062" y="7905140"/>
                </a:moveTo>
                <a:lnTo>
                  <a:pt x="1371600" y="7905140"/>
                </a:lnTo>
                <a:lnTo>
                  <a:pt x="1371600" y="7962290"/>
                </a:lnTo>
                <a:lnTo>
                  <a:pt x="1543062" y="7962290"/>
                </a:lnTo>
                <a:lnTo>
                  <a:pt x="1543062" y="7905140"/>
                </a:lnTo>
                <a:close/>
              </a:path>
              <a:path w="13848080" h="7962900">
                <a:moveTo>
                  <a:pt x="1771650" y="7905140"/>
                </a:moveTo>
                <a:lnTo>
                  <a:pt x="1600212" y="7905140"/>
                </a:lnTo>
                <a:lnTo>
                  <a:pt x="1600212" y="7962290"/>
                </a:lnTo>
                <a:lnTo>
                  <a:pt x="1771650" y="7962290"/>
                </a:lnTo>
                <a:lnTo>
                  <a:pt x="1771650" y="7905140"/>
                </a:lnTo>
                <a:close/>
              </a:path>
              <a:path w="13848080" h="7962900">
                <a:moveTo>
                  <a:pt x="2000262" y="7905140"/>
                </a:moveTo>
                <a:lnTo>
                  <a:pt x="1828812" y="7905140"/>
                </a:lnTo>
                <a:lnTo>
                  <a:pt x="1828812" y="7962290"/>
                </a:lnTo>
                <a:lnTo>
                  <a:pt x="2000262" y="7962290"/>
                </a:lnTo>
                <a:lnTo>
                  <a:pt x="2000262" y="7905140"/>
                </a:lnTo>
                <a:close/>
              </a:path>
              <a:path w="13848080" h="7962900">
                <a:moveTo>
                  <a:pt x="2228862" y="7905140"/>
                </a:moveTo>
                <a:lnTo>
                  <a:pt x="2057412" y="7905140"/>
                </a:lnTo>
                <a:lnTo>
                  <a:pt x="2057412" y="7962290"/>
                </a:lnTo>
                <a:lnTo>
                  <a:pt x="2228862" y="7962290"/>
                </a:lnTo>
                <a:lnTo>
                  <a:pt x="2228862" y="7905140"/>
                </a:lnTo>
                <a:close/>
              </a:path>
              <a:path w="13848080" h="7962900">
                <a:moveTo>
                  <a:pt x="2457462" y="7905140"/>
                </a:moveTo>
                <a:lnTo>
                  <a:pt x="2286000" y="7905140"/>
                </a:lnTo>
                <a:lnTo>
                  <a:pt x="2286000" y="7962290"/>
                </a:lnTo>
                <a:lnTo>
                  <a:pt x="2457462" y="7962290"/>
                </a:lnTo>
                <a:lnTo>
                  <a:pt x="2457462" y="7905140"/>
                </a:lnTo>
                <a:close/>
              </a:path>
              <a:path w="13848080" h="7962900">
                <a:moveTo>
                  <a:pt x="2686062" y="7905140"/>
                </a:moveTo>
                <a:lnTo>
                  <a:pt x="2514612" y="7905140"/>
                </a:lnTo>
                <a:lnTo>
                  <a:pt x="2514612" y="7962290"/>
                </a:lnTo>
                <a:lnTo>
                  <a:pt x="2686062" y="7962290"/>
                </a:lnTo>
                <a:lnTo>
                  <a:pt x="2686062" y="7905140"/>
                </a:lnTo>
                <a:close/>
              </a:path>
              <a:path w="13848080" h="7962900">
                <a:moveTo>
                  <a:pt x="2914650" y="7905140"/>
                </a:moveTo>
                <a:lnTo>
                  <a:pt x="2743212" y="7905140"/>
                </a:lnTo>
                <a:lnTo>
                  <a:pt x="2743212" y="7962290"/>
                </a:lnTo>
                <a:lnTo>
                  <a:pt x="2914650" y="7962290"/>
                </a:lnTo>
                <a:lnTo>
                  <a:pt x="2914650" y="7905140"/>
                </a:lnTo>
                <a:close/>
              </a:path>
              <a:path w="13848080" h="7962900">
                <a:moveTo>
                  <a:pt x="3143262" y="7905140"/>
                </a:moveTo>
                <a:lnTo>
                  <a:pt x="2971812" y="7905140"/>
                </a:lnTo>
                <a:lnTo>
                  <a:pt x="2971812" y="7962290"/>
                </a:lnTo>
                <a:lnTo>
                  <a:pt x="3143262" y="7962290"/>
                </a:lnTo>
                <a:lnTo>
                  <a:pt x="3143262" y="7905140"/>
                </a:lnTo>
                <a:close/>
              </a:path>
              <a:path w="13848080" h="7962900">
                <a:moveTo>
                  <a:pt x="3371862" y="7905140"/>
                </a:moveTo>
                <a:lnTo>
                  <a:pt x="3200412" y="7905140"/>
                </a:lnTo>
                <a:lnTo>
                  <a:pt x="3200412" y="7962290"/>
                </a:lnTo>
                <a:lnTo>
                  <a:pt x="3371862" y="7962290"/>
                </a:lnTo>
                <a:lnTo>
                  <a:pt x="3371862" y="7905140"/>
                </a:lnTo>
                <a:close/>
              </a:path>
              <a:path w="13848080" h="7962900">
                <a:moveTo>
                  <a:pt x="3600462" y="7905140"/>
                </a:moveTo>
                <a:lnTo>
                  <a:pt x="3429000" y="7905140"/>
                </a:lnTo>
                <a:lnTo>
                  <a:pt x="3429000" y="7962290"/>
                </a:lnTo>
                <a:lnTo>
                  <a:pt x="3600462" y="7962290"/>
                </a:lnTo>
                <a:lnTo>
                  <a:pt x="3600462" y="7905140"/>
                </a:lnTo>
                <a:close/>
              </a:path>
              <a:path w="13848080" h="7962900">
                <a:moveTo>
                  <a:pt x="3829062" y="7905140"/>
                </a:moveTo>
                <a:lnTo>
                  <a:pt x="3657612" y="7905140"/>
                </a:lnTo>
                <a:lnTo>
                  <a:pt x="3657612" y="7962290"/>
                </a:lnTo>
                <a:lnTo>
                  <a:pt x="3829062" y="7962290"/>
                </a:lnTo>
                <a:lnTo>
                  <a:pt x="3829062" y="7905140"/>
                </a:lnTo>
                <a:close/>
              </a:path>
              <a:path w="13848080" h="7962900">
                <a:moveTo>
                  <a:pt x="4057662" y="7905140"/>
                </a:moveTo>
                <a:lnTo>
                  <a:pt x="3886212" y="7905140"/>
                </a:lnTo>
                <a:lnTo>
                  <a:pt x="3886212" y="7962290"/>
                </a:lnTo>
                <a:lnTo>
                  <a:pt x="4057662" y="7962290"/>
                </a:lnTo>
                <a:lnTo>
                  <a:pt x="4057662" y="7905140"/>
                </a:lnTo>
                <a:close/>
              </a:path>
              <a:path w="13848080" h="7962900">
                <a:moveTo>
                  <a:pt x="4286262" y="7905140"/>
                </a:moveTo>
                <a:lnTo>
                  <a:pt x="4114812" y="7905140"/>
                </a:lnTo>
                <a:lnTo>
                  <a:pt x="4114812" y="7962290"/>
                </a:lnTo>
                <a:lnTo>
                  <a:pt x="4286262" y="7962290"/>
                </a:lnTo>
                <a:lnTo>
                  <a:pt x="4286262" y="7905140"/>
                </a:lnTo>
                <a:close/>
              </a:path>
              <a:path w="13848080" h="7962900">
                <a:moveTo>
                  <a:pt x="4514862" y="7905140"/>
                </a:moveTo>
                <a:lnTo>
                  <a:pt x="4343412" y="7905140"/>
                </a:lnTo>
                <a:lnTo>
                  <a:pt x="4343412" y="7962290"/>
                </a:lnTo>
                <a:lnTo>
                  <a:pt x="4514862" y="7962290"/>
                </a:lnTo>
                <a:lnTo>
                  <a:pt x="4514862" y="7905140"/>
                </a:lnTo>
                <a:close/>
              </a:path>
              <a:path w="13848080" h="7962900">
                <a:moveTo>
                  <a:pt x="4743462" y="7905140"/>
                </a:moveTo>
                <a:lnTo>
                  <a:pt x="4572012" y="7905140"/>
                </a:lnTo>
                <a:lnTo>
                  <a:pt x="4572012" y="7962290"/>
                </a:lnTo>
                <a:lnTo>
                  <a:pt x="4743462" y="7962290"/>
                </a:lnTo>
                <a:lnTo>
                  <a:pt x="4743462" y="7905140"/>
                </a:lnTo>
                <a:close/>
              </a:path>
              <a:path w="13848080" h="7962900">
                <a:moveTo>
                  <a:pt x="4972062" y="7905140"/>
                </a:moveTo>
                <a:lnTo>
                  <a:pt x="4800612" y="7905140"/>
                </a:lnTo>
                <a:lnTo>
                  <a:pt x="4800612" y="7962290"/>
                </a:lnTo>
                <a:lnTo>
                  <a:pt x="4972062" y="7962290"/>
                </a:lnTo>
                <a:lnTo>
                  <a:pt x="4972062" y="7905140"/>
                </a:lnTo>
                <a:close/>
              </a:path>
              <a:path w="13848080" h="7962900">
                <a:moveTo>
                  <a:pt x="5200662" y="7905140"/>
                </a:moveTo>
                <a:lnTo>
                  <a:pt x="5029212" y="7905140"/>
                </a:lnTo>
                <a:lnTo>
                  <a:pt x="5029212" y="7962290"/>
                </a:lnTo>
                <a:lnTo>
                  <a:pt x="5200662" y="7962290"/>
                </a:lnTo>
                <a:lnTo>
                  <a:pt x="5200662" y="7905140"/>
                </a:lnTo>
                <a:close/>
              </a:path>
              <a:path w="13848080" h="7962900">
                <a:moveTo>
                  <a:pt x="5429262" y="7905140"/>
                </a:moveTo>
                <a:lnTo>
                  <a:pt x="5257812" y="7905140"/>
                </a:lnTo>
                <a:lnTo>
                  <a:pt x="5257812" y="7962290"/>
                </a:lnTo>
                <a:lnTo>
                  <a:pt x="5429262" y="7962290"/>
                </a:lnTo>
                <a:lnTo>
                  <a:pt x="5429262" y="7905140"/>
                </a:lnTo>
                <a:close/>
              </a:path>
              <a:path w="13848080" h="7962900">
                <a:moveTo>
                  <a:pt x="5657862" y="7905140"/>
                </a:moveTo>
                <a:lnTo>
                  <a:pt x="5486412" y="7905140"/>
                </a:lnTo>
                <a:lnTo>
                  <a:pt x="5486412" y="7962290"/>
                </a:lnTo>
                <a:lnTo>
                  <a:pt x="5657862" y="7962290"/>
                </a:lnTo>
                <a:lnTo>
                  <a:pt x="5657862" y="7905140"/>
                </a:lnTo>
                <a:close/>
              </a:path>
              <a:path w="13848080" h="7962900">
                <a:moveTo>
                  <a:pt x="5886462" y="7905140"/>
                </a:moveTo>
                <a:lnTo>
                  <a:pt x="5715012" y="7905140"/>
                </a:lnTo>
                <a:lnTo>
                  <a:pt x="5715012" y="7962290"/>
                </a:lnTo>
                <a:lnTo>
                  <a:pt x="5886462" y="7962290"/>
                </a:lnTo>
                <a:lnTo>
                  <a:pt x="5886462" y="7905140"/>
                </a:lnTo>
                <a:close/>
              </a:path>
              <a:path w="13848080" h="7962900">
                <a:moveTo>
                  <a:pt x="6115062" y="7905140"/>
                </a:moveTo>
                <a:lnTo>
                  <a:pt x="5943612" y="7905140"/>
                </a:lnTo>
                <a:lnTo>
                  <a:pt x="5943612" y="7962290"/>
                </a:lnTo>
                <a:lnTo>
                  <a:pt x="6115062" y="7962290"/>
                </a:lnTo>
                <a:lnTo>
                  <a:pt x="6115062" y="7905140"/>
                </a:lnTo>
                <a:close/>
              </a:path>
              <a:path w="13848080" h="7962900">
                <a:moveTo>
                  <a:pt x="6343663" y="7905140"/>
                </a:moveTo>
                <a:lnTo>
                  <a:pt x="6172212" y="7905140"/>
                </a:lnTo>
                <a:lnTo>
                  <a:pt x="6172212" y="7962290"/>
                </a:lnTo>
                <a:lnTo>
                  <a:pt x="6343663" y="7962290"/>
                </a:lnTo>
                <a:lnTo>
                  <a:pt x="6343663" y="7905140"/>
                </a:lnTo>
                <a:close/>
              </a:path>
              <a:path w="13848080" h="7962900">
                <a:moveTo>
                  <a:pt x="6572263" y="7905140"/>
                </a:moveTo>
                <a:lnTo>
                  <a:pt x="6400813" y="7905140"/>
                </a:lnTo>
                <a:lnTo>
                  <a:pt x="6400813" y="7962290"/>
                </a:lnTo>
                <a:lnTo>
                  <a:pt x="6572263" y="7962290"/>
                </a:lnTo>
                <a:lnTo>
                  <a:pt x="6572263" y="7905140"/>
                </a:lnTo>
                <a:close/>
              </a:path>
              <a:path w="13848080" h="7962900">
                <a:moveTo>
                  <a:pt x="6800863" y="7905140"/>
                </a:moveTo>
                <a:lnTo>
                  <a:pt x="6629413" y="7905140"/>
                </a:lnTo>
                <a:lnTo>
                  <a:pt x="6629413" y="7962290"/>
                </a:lnTo>
                <a:lnTo>
                  <a:pt x="6800863" y="7962290"/>
                </a:lnTo>
                <a:lnTo>
                  <a:pt x="6800863" y="7905140"/>
                </a:lnTo>
                <a:close/>
              </a:path>
              <a:path w="13848080" h="7962900">
                <a:moveTo>
                  <a:pt x="7029463" y="7905140"/>
                </a:moveTo>
                <a:lnTo>
                  <a:pt x="6858013" y="7905140"/>
                </a:lnTo>
                <a:lnTo>
                  <a:pt x="6858013" y="7962290"/>
                </a:lnTo>
                <a:lnTo>
                  <a:pt x="7029463" y="7962290"/>
                </a:lnTo>
                <a:lnTo>
                  <a:pt x="7029463" y="7905140"/>
                </a:lnTo>
                <a:close/>
              </a:path>
              <a:path w="13848080" h="7962900">
                <a:moveTo>
                  <a:pt x="7258063" y="7905140"/>
                </a:moveTo>
                <a:lnTo>
                  <a:pt x="7086613" y="7905140"/>
                </a:lnTo>
                <a:lnTo>
                  <a:pt x="7086613" y="7962290"/>
                </a:lnTo>
                <a:lnTo>
                  <a:pt x="7258063" y="7962290"/>
                </a:lnTo>
                <a:lnTo>
                  <a:pt x="7258063" y="7905140"/>
                </a:lnTo>
                <a:close/>
              </a:path>
              <a:path w="13848080" h="7962900">
                <a:moveTo>
                  <a:pt x="7486663" y="7905140"/>
                </a:moveTo>
                <a:lnTo>
                  <a:pt x="7315213" y="7905140"/>
                </a:lnTo>
                <a:lnTo>
                  <a:pt x="7315213" y="7962290"/>
                </a:lnTo>
                <a:lnTo>
                  <a:pt x="7486663" y="7962290"/>
                </a:lnTo>
                <a:lnTo>
                  <a:pt x="7486663" y="7905140"/>
                </a:lnTo>
                <a:close/>
              </a:path>
              <a:path w="13848080" h="7962900">
                <a:moveTo>
                  <a:pt x="7715263" y="7905140"/>
                </a:moveTo>
                <a:lnTo>
                  <a:pt x="7543813" y="7905140"/>
                </a:lnTo>
                <a:lnTo>
                  <a:pt x="7543813" y="7962290"/>
                </a:lnTo>
                <a:lnTo>
                  <a:pt x="7715263" y="7962290"/>
                </a:lnTo>
                <a:lnTo>
                  <a:pt x="7715263" y="7905140"/>
                </a:lnTo>
                <a:close/>
              </a:path>
              <a:path w="13848080" h="7962900">
                <a:moveTo>
                  <a:pt x="7943863" y="7905140"/>
                </a:moveTo>
                <a:lnTo>
                  <a:pt x="7772413" y="7905140"/>
                </a:lnTo>
                <a:lnTo>
                  <a:pt x="7772413" y="7962290"/>
                </a:lnTo>
                <a:lnTo>
                  <a:pt x="7943863" y="7962290"/>
                </a:lnTo>
                <a:lnTo>
                  <a:pt x="7943863" y="7905140"/>
                </a:lnTo>
                <a:close/>
              </a:path>
              <a:path w="13848080" h="7962900">
                <a:moveTo>
                  <a:pt x="8172463" y="7905140"/>
                </a:moveTo>
                <a:lnTo>
                  <a:pt x="8001013" y="7905140"/>
                </a:lnTo>
                <a:lnTo>
                  <a:pt x="8001013" y="7962290"/>
                </a:lnTo>
                <a:lnTo>
                  <a:pt x="8172463" y="7962290"/>
                </a:lnTo>
                <a:lnTo>
                  <a:pt x="8172463" y="7905140"/>
                </a:lnTo>
                <a:close/>
              </a:path>
              <a:path w="13848080" h="7962900">
                <a:moveTo>
                  <a:pt x="8401063" y="7905140"/>
                </a:moveTo>
                <a:lnTo>
                  <a:pt x="8229613" y="7905140"/>
                </a:lnTo>
                <a:lnTo>
                  <a:pt x="8229613" y="7962290"/>
                </a:lnTo>
                <a:lnTo>
                  <a:pt x="8401063" y="7962290"/>
                </a:lnTo>
                <a:lnTo>
                  <a:pt x="8401063" y="7905140"/>
                </a:lnTo>
                <a:close/>
              </a:path>
              <a:path w="13848080" h="7962900">
                <a:moveTo>
                  <a:pt x="8629663" y="7905140"/>
                </a:moveTo>
                <a:lnTo>
                  <a:pt x="8458213" y="7905140"/>
                </a:lnTo>
                <a:lnTo>
                  <a:pt x="8458213" y="7962290"/>
                </a:lnTo>
                <a:lnTo>
                  <a:pt x="8629663" y="7962290"/>
                </a:lnTo>
                <a:lnTo>
                  <a:pt x="8629663" y="7905140"/>
                </a:lnTo>
                <a:close/>
              </a:path>
              <a:path w="13848080" h="7962900">
                <a:moveTo>
                  <a:pt x="8858263" y="7905140"/>
                </a:moveTo>
                <a:lnTo>
                  <a:pt x="8686813" y="7905140"/>
                </a:lnTo>
                <a:lnTo>
                  <a:pt x="8686813" y="7962290"/>
                </a:lnTo>
                <a:lnTo>
                  <a:pt x="8858263" y="7962290"/>
                </a:lnTo>
                <a:lnTo>
                  <a:pt x="8858263" y="7905140"/>
                </a:lnTo>
                <a:close/>
              </a:path>
              <a:path w="13848080" h="7962900">
                <a:moveTo>
                  <a:pt x="9086863" y="7905140"/>
                </a:moveTo>
                <a:lnTo>
                  <a:pt x="8915413" y="7905140"/>
                </a:lnTo>
                <a:lnTo>
                  <a:pt x="8915413" y="7962290"/>
                </a:lnTo>
                <a:lnTo>
                  <a:pt x="9086863" y="7962290"/>
                </a:lnTo>
                <a:lnTo>
                  <a:pt x="9086863" y="7905140"/>
                </a:lnTo>
                <a:close/>
              </a:path>
              <a:path w="13848080" h="7962900">
                <a:moveTo>
                  <a:pt x="9315463" y="7905140"/>
                </a:moveTo>
                <a:lnTo>
                  <a:pt x="9144013" y="7905140"/>
                </a:lnTo>
                <a:lnTo>
                  <a:pt x="9144013" y="7962290"/>
                </a:lnTo>
                <a:lnTo>
                  <a:pt x="9315463" y="7962290"/>
                </a:lnTo>
                <a:lnTo>
                  <a:pt x="9315463" y="7905140"/>
                </a:lnTo>
                <a:close/>
              </a:path>
              <a:path w="13848080" h="7962900">
                <a:moveTo>
                  <a:pt x="9544063" y="7905140"/>
                </a:moveTo>
                <a:lnTo>
                  <a:pt x="9372613" y="7905140"/>
                </a:lnTo>
                <a:lnTo>
                  <a:pt x="9372613" y="7962290"/>
                </a:lnTo>
                <a:lnTo>
                  <a:pt x="9544063" y="7962290"/>
                </a:lnTo>
                <a:lnTo>
                  <a:pt x="9544063" y="7905140"/>
                </a:lnTo>
                <a:close/>
              </a:path>
              <a:path w="13848080" h="7962900">
                <a:moveTo>
                  <a:pt x="9772663" y="7905140"/>
                </a:moveTo>
                <a:lnTo>
                  <a:pt x="9601213" y="7905140"/>
                </a:lnTo>
                <a:lnTo>
                  <a:pt x="9601213" y="7962290"/>
                </a:lnTo>
                <a:lnTo>
                  <a:pt x="9772663" y="7962290"/>
                </a:lnTo>
                <a:lnTo>
                  <a:pt x="9772663" y="7905140"/>
                </a:lnTo>
                <a:close/>
              </a:path>
              <a:path w="13848080" h="7962900">
                <a:moveTo>
                  <a:pt x="10001263" y="7905140"/>
                </a:moveTo>
                <a:lnTo>
                  <a:pt x="9829813" y="7905140"/>
                </a:lnTo>
                <a:lnTo>
                  <a:pt x="9829813" y="7962290"/>
                </a:lnTo>
                <a:lnTo>
                  <a:pt x="10001263" y="7962290"/>
                </a:lnTo>
                <a:lnTo>
                  <a:pt x="10001263" y="7905140"/>
                </a:lnTo>
                <a:close/>
              </a:path>
              <a:path w="13848080" h="7962900">
                <a:moveTo>
                  <a:pt x="10229863" y="7905140"/>
                </a:moveTo>
                <a:lnTo>
                  <a:pt x="10058413" y="7905140"/>
                </a:lnTo>
                <a:lnTo>
                  <a:pt x="10058413" y="7962290"/>
                </a:lnTo>
                <a:lnTo>
                  <a:pt x="10229863" y="7962290"/>
                </a:lnTo>
                <a:lnTo>
                  <a:pt x="10229863" y="7905140"/>
                </a:lnTo>
                <a:close/>
              </a:path>
              <a:path w="13848080" h="7962900">
                <a:moveTo>
                  <a:pt x="10458463" y="7905140"/>
                </a:moveTo>
                <a:lnTo>
                  <a:pt x="10287013" y="7905140"/>
                </a:lnTo>
                <a:lnTo>
                  <a:pt x="10287013" y="7962290"/>
                </a:lnTo>
                <a:lnTo>
                  <a:pt x="10458463" y="7962290"/>
                </a:lnTo>
                <a:lnTo>
                  <a:pt x="10458463" y="7905140"/>
                </a:lnTo>
                <a:close/>
              </a:path>
              <a:path w="13848080" h="7962900">
                <a:moveTo>
                  <a:pt x="10687063" y="7905140"/>
                </a:moveTo>
                <a:lnTo>
                  <a:pt x="10515613" y="7905140"/>
                </a:lnTo>
                <a:lnTo>
                  <a:pt x="10515613" y="7962290"/>
                </a:lnTo>
                <a:lnTo>
                  <a:pt x="10687063" y="7962290"/>
                </a:lnTo>
                <a:lnTo>
                  <a:pt x="10687063" y="7905140"/>
                </a:lnTo>
                <a:close/>
              </a:path>
              <a:path w="13848080" h="7962900">
                <a:moveTo>
                  <a:pt x="10915663" y="7905140"/>
                </a:moveTo>
                <a:lnTo>
                  <a:pt x="10744213" y="7905140"/>
                </a:lnTo>
                <a:lnTo>
                  <a:pt x="10744213" y="7962290"/>
                </a:lnTo>
                <a:lnTo>
                  <a:pt x="10915663" y="7962290"/>
                </a:lnTo>
                <a:lnTo>
                  <a:pt x="10915663" y="7905140"/>
                </a:lnTo>
                <a:close/>
              </a:path>
              <a:path w="13848080" h="7962900">
                <a:moveTo>
                  <a:pt x="11144263" y="7905140"/>
                </a:moveTo>
                <a:lnTo>
                  <a:pt x="10972813" y="7905140"/>
                </a:lnTo>
                <a:lnTo>
                  <a:pt x="10972813" y="7962290"/>
                </a:lnTo>
                <a:lnTo>
                  <a:pt x="11144263" y="7962290"/>
                </a:lnTo>
                <a:lnTo>
                  <a:pt x="11144263" y="7905140"/>
                </a:lnTo>
                <a:close/>
              </a:path>
              <a:path w="13848080" h="7962900">
                <a:moveTo>
                  <a:pt x="11372863" y="7905140"/>
                </a:moveTo>
                <a:lnTo>
                  <a:pt x="11201413" y="7905140"/>
                </a:lnTo>
                <a:lnTo>
                  <a:pt x="11201413" y="7962290"/>
                </a:lnTo>
                <a:lnTo>
                  <a:pt x="11372863" y="7962290"/>
                </a:lnTo>
                <a:lnTo>
                  <a:pt x="11372863" y="7905140"/>
                </a:lnTo>
                <a:close/>
              </a:path>
              <a:path w="13848080" h="7962900">
                <a:moveTo>
                  <a:pt x="11507940" y="7905140"/>
                </a:moveTo>
                <a:lnTo>
                  <a:pt x="11430013" y="7905140"/>
                </a:lnTo>
                <a:lnTo>
                  <a:pt x="11430013" y="7962290"/>
                </a:lnTo>
                <a:lnTo>
                  <a:pt x="11507940" y="7962290"/>
                </a:lnTo>
                <a:lnTo>
                  <a:pt x="11507940" y="7905140"/>
                </a:lnTo>
                <a:close/>
              </a:path>
              <a:path w="13848080" h="7962900">
                <a:moveTo>
                  <a:pt x="11814632" y="0"/>
                </a:moveTo>
                <a:lnTo>
                  <a:pt x="11643182" y="0"/>
                </a:lnTo>
                <a:lnTo>
                  <a:pt x="11643182" y="57150"/>
                </a:lnTo>
                <a:lnTo>
                  <a:pt x="11814632" y="57150"/>
                </a:lnTo>
                <a:lnTo>
                  <a:pt x="11814632" y="0"/>
                </a:lnTo>
                <a:close/>
              </a:path>
              <a:path w="13848080" h="7962900">
                <a:moveTo>
                  <a:pt x="11830063" y="7905140"/>
                </a:moveTo>
                <a:lnTo>
                  <a:pt x="11695836" y="7905140"/>
                </a:lnTo>
                <a:lnTo>
                  <a:pt x="11695836" y="7962290"/>
                </a:lnTo>
                <a:lnTo>
                  <a:pt x="11830063" y="7962290"/>
                </a:lnTo>
                <a:lnTo>
                  <a:pt x="11830063" y="7905140"/>
                </a:lnTo>
                <a:close/>
              </a:path>
              <a:path w="13848080" h="7962900">
                <a:moveTo>
                  <a:pt x="12043232" y="0"/>
                </a:moveTo>
                <a:lnTo>
                  <a:pt x="11871782" y="0"/>
                </a:lnTo>
                <a:lnTo>
                  <a:pt x="11871782" y="57150"/>
                </a:lnTo>
                <a:lnTo>
                  <a:pt x="12043232" y="57150"/>
                </a:lnTo>
                <a:lnTo>
                  <a:pt x="12043232" y="0"/>
                </a:lnTo>
                <a:close/>
              </a:path>
              <a:path w="13848080" h="7962900">
                <a:moveTo>
                  <a:pt x="12058663" y="7905140"/>
                </a:moveTo>
                <a:lnTo>
                  <a:pt x="11887213" y="7905140"/>
                </a:lnTo>
                <a:lnTo>
                  <a:pt x="11887213" y="7962290"/>
                </a:lnTo>
                <a:lnTo>
                  <a:pt x="12058663" y="7962290"/>
                </a:lnTo>
                <a:lnTo>
                  <a:pt x="12058663" y="7905140"/>
                </a:lnTo>
                <a:close/>
              </a:path>
              <a:path w="13848080" h="7962900">
                <a:moveTo>
                  <a:pt x="12271832" y="0"/>
                </a:moveTo>
                <a:lnTo>
                  <a:pt x="12100382" y="0"/>
                </a:lnTo>
                <a:lnTo>
                  <a:pt x="12100382" y="57150"/>
                </a:lnTo>
                <a:lnTo>
                  <a:pt x="12271832" y="57150"/>
                </a:lnTo>
                <a:lnTo>
                  <a:pt x="12271832" y="0"/>
                </a:lnTo>
                <a:close/>
              </a:path>
              <a:path w="13848080" h="7962900">
                <a:moveTo>
                  <a:pt x="12287263" y="7905140"/>
                </a:moveTo>
                <a:lnTo>
                  <a:pt x="12115813" y="7905140"/>
                </a:lnTo>
                <a:lnTo>
                  <a:pt x="12115813" y="7962290"/>
                </a:lnTo>
                <a:lnTo>
                  <a:pt x="12287263" y="7962290"/>
                </a:lnTo>
                <a:lnTo>
                  <a:pt x="12287263" y="7905140"/>
                </a:lnTo>
                <a:close/>
              </a:path>
              <a:path w="13848080" h="7962900">
                <a:moveTo>
                  <a:pt x="12500432" y="0"/>
                </a:moveTo>
                <a:lnTo>
                  <a:pt x="12328982" y="0"/>
                </a:lnTo>
                <a:lnTo>
                  <a:pt x="12328982" y="57150"/>
                </a:lnTo>
                <a:lnTo>
                  <a:pt x="12500432" y="57150"/>
                </a:lnTo>
                <a:lnTo>
                  <a:pt x="12500432" y="0"/>
                </a:lnTo>
                <a:close/>
              </a:path>
              <a:path w="13848080" h="7962900">
                <a:moveTo>
                  <a:pt x="12515863" y="7905140"/>
                </a:moveTo>
                <a:lnTo>
                  <a:pt x="12344413" y="7905140"/>
                </a:lnTo>
                <a:lnTo>
                  <a:pt x="12344413" y="7962290"/>
                </a:lnTo>
                <a:lnTo>
                  <a:pt x="12515863" y="7962290"/>
                </a:lnTo>
                <a:lnTo>
                  <a:pt x="12515863" y="7905140"/>
                </a:lnTo>
                <a:close/>
              </a:path>
              <a:path w="13848080" h="7962900">
                <a:moveTo>
                  <a:pt x="12729032" y="0"/>
                </a:moveTo>
                <a:lnTo>
                  <a:pt x="12557582" y="0"/>
                </a:lnTo>
                <a:lnTo>
                  <a:pt x="12557582" y="57150"/>
                </a:lnTo>
                <a:lnTo>
                  <a:pt x="12729032" y="57150"/>
                </a:lnTo>
                <a:lnTo>
                  <a:pt x="12729032" y="0"/>
                </a:lnTo>
                <a:close/>
              </a:path>
              <a:path w="13848080" h="7962900">
                <a:moveTo>
                  <a:pt x="12744463" y="7905140"/>
                </a:moveTo>
                <a:lnTo>
                  <a:pt x="12573013" y="7905140"/>
                </a:lnTo>
                <a:lnTo>
                  <a:pt x="12573013" y="7962290"/>
                </a:lnTo>
                <a:lnTo>
                  <a:pt x="12744463" y="7962290"/>
                </a:lnTo>
                <a:lnTo>
                  <a:pt x="12744463" y="7905140"/>
                </a:lnTo>
                <a:close/>
              </a:path>
              <a:path w="13848080" h="7962900">
                <a:moveTo>
                  <a:pt x="12957632" y="0"/>
                </a:moveTo>
                <a:lnTo>
                  <a:pt x="12786182" y="0"/>
                </a:lnTo>
                <a:lnTo>
                  <a:pt x="12786182" y="57150"/>
                </a:lnTo>
                <a:lnTo>
                  <a:pt x="12957632" y="57150"/>
                </a:lnTo>
                <a:lnTo>
                  <a:pt x="12957632" y="0"/>
                </a:lnTo>
                <a:close/>
              </a:path>
              <a:path w="13848080" h="7962900">
                <a:moveTo>
                  <a:pt x="12973063" y="7905140"/>
                </a:moveTo>
                <a:lnTo>
                  <a:pt x="12801613" y="7905140"/>
                </a:lnTo>
                <a:lnTo>
                  <a:pt x="12801613" y="7962290"/>
                </a:lnTo>
                <a:lnTo>
                  <a:pt x="12973063" y="7962290"/>
                </a:lnTo>
                <a:lnTo>
                  <a:pt x="12973063" y="7905140"/>
                </a:lnTo>
                <a:close/>
              </a:path>
              <a:path w="13848080" h="7962900">
                <a:moveTo>
                  <a:pt x="13186232" y="0"/>
                </a:moveTo>
                <a:lnTo>
                  <a:pt x="13014782" y="0"/>
                </a:lnTo>
                <a:lnTo>
                  <a:pt x="13014782" y="57150"/>
                </a:lnTo>
                <a:lnTo>
                  <a:pt x="13186232" y="57150"/>
                </a:lnTo>
                <a:lnTo>
                  <a:pt x="13186232" y="0"/>
                </a:lnTo>
                <a:close/>
              </a:path>
              <a:path w="13848080" h="7962900">
                <a:moveTo>
                  <a:pt x="13201663" y="7905140"/>
                </a:moveTo>
                <a:lnTo>
                  <a:pt x="13030213" y="7905140"/>
                </a:lnTo>
                <a:lnTo>
                  <a:pt x="13030213" y="7962290"/>
                </a:lnTo>
                <a:lnTo>
                  <a:pt x="13201663" y="7962290"/>
                </a:lnTo>
                <a:lnTo>
                  <a:pt x="13201663" y="7905140"/>
                </a:lnTo>
                <a:close/>
              </a:path>
              <a:path w="13848080" h="7962900">
                <a:moveTo>
                  <a:pt x="13414832" y="0"/>
                </a:moveTo>
                <a:lnTo>
                  <a:pt x="13243382" y="0"/>
                </a:lnTo>
                <a:lnTo>
                  <a:pt x="13243382" y="57150"/>
                </a:lnTo>
                <a:lnTo>
                  <a:pt x="13414832" y="57150"/>
                </a:lnTo>
                <a:lnTo>
                  <a:pt x="13414832" y="0"/>
                </a:lnTo>
                <a:close/>
              </a:path>
              <a:path w="13848080" h="7962900">
                <a:moveTo>
                  <a:pt x="13430263" y="7905140"/>
                </a:moveTo>
                <a:lnTo>
                  <a:pt x="13258813" y="7905140"/>
                </a:lnTo>
                <a:lnTo>
                  <a:pt x="13258813" y="7962290"/>
                </a:lnTo>
                <a:lnTo>
                  <a:pt x="13430263" y="7962290"/>
                </a:lnTo>
                <a:lnTo>
                  <a:pt x="13430263" y="7905140"/>
                </a:lnTo>
                <a:close/>
              </a:path>
              <a:path w="13848080" h="7962900">
                <a:moveTo>
                  <a:pt x="13643432" y="0"/>
                </a:moveTo>
                <a:lnTo>
                  <a:pt x="13471982" y="0"/>
                </a:lnTo>
                <a:lnTo>
                  <a:pt x="13471982" y="57150"/>
                </a:lnTo>
                <a:lnTo>
                  <a:pt x="13643432" y="57150"/>
                </a:lnTo>
                <a:lnTo>
                  <a:pt x="13643432" y="0"/>
                </a:lnTo>
                <a:close/>
              </a:path>
              <a:path w="13848080" h="7962900">
                <a:moveTo>
                  <a:pt x="13658863" y="7905140"/>
                </a:moveTo>
                <a:lnTo>
                  <a:pt x="13487413" y="7905140"/>
                </a:lnTo>
                <a:lnTo>
                  <a:pt x="13487413" y="7962290"/>
                </a:lnTo>
                <a:lnTo>
                  <a:pt x="13658863" y="7962290"/>
                </a:lnTo>
                <a:lnTo>
                  <a:pt x="13658863" y="7905140"/>
                </a:lnTo>
                <a:close/>
              </a:path>
              <a:path w="13848080" h="7962900">
                <a:moveTo>
                  <a:pt x="13847623" y="7905140"/>
                </a:moveTo>
                <a:lnTo>
                  <a:pt x="13716013" y="7905140"/>
                </a:lnTo>
                <a:lnTo>
                  <a:pt x="13716013" y="7962290"/>
                </a:lnTo>
                <a:lnTo>
                  <a:pt x="13847623" y="7962290"/>
                </a:lnTo>
                <a:lnTo>
                  <a:pt x="13847623" y="7905140"/>
                </a:lnTo>
                <a:close/>
              </a:path>
              <a:path w="13848080" h="7962900">
                <a:moveTo>
                  <a:pt x="13847623" y="0"/>
                </a:moveTo>
                <a:lnTo>
                  <a:pt x="13700582" y="0"/>
                </a:lnTo>
                <a:lnTo>
                  <a:pt x="13700582" y="57150"/>
                </a:lnTo>
                <a:lnTo>
                  <a:pt x="13847623" y="57150"/>
                </a:lnTo>
                <a:lnTo>
                  <a:pt x="138476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bg object 931"/>
          <p:cNvSpPr/>
          <p:nvPr/>
        </p:nvSpPr>
        <p:spPr>
          <a:xfrm>
            <a:off x="0" y="1162341"/>
            <a:ext cx="4612005" cy="7962900"/>
          </a:xfrm>
          <a:custGeom>
            <a:avLst/>
            <a:gdLst/>
            <a:ahLst/>
            <a:cxnLst/>
            <a:rect l="l" t="t" r="r" b="b"/>
            <a:pathLst>
              <a:path w="4612005" h="7962900">
                <a:moveTo>
                  <a:pt x="24396" y="0"/>
                </a:moveTo>
                <a:lnTo>
                  <a:pt x="0" y="0"/>
                </a:lnTo>
                <a:lnTo>
                  <a:pt x="0" y="57150"/>
                </a:lnTo>
                <a:lnTo>
                  <a:pt x="24396" y="57150"/>
                </a:lnTo>
                <a:lnTo>
                  <a:pt x="24396" y="0"/>
                </a:lnTo>
                <a:close/>
              </a:path>
              <a:path w="4612005" h="7962900">
                <a:moveTo>
                  <a:pt x="39827" y="7905140"/>
                </a:moveTo>
                <a:lnTo>
                  <a:pt x="0" y="7905140"/>
                </a:lnTo>
                <a:lnTo>
                  <a:pt x="0" y="7962290"/>
                </a:lnTo>
                <a:lnTo>
                  <a:pt x="39827" y="7962290"/>
                </a:lnTo>
                <a:lnTo>
                  <a:pt x="39827" y="7905140"/>
                </a:lnTo>
                <a:close/>
              </a:path>
              <a:path w="4612005" h="7962900">
                <a:moveTo>
                  <a:pt x="268427" y="7905140"/>
                </a:moveTo>
                <a:lnTo>
                  <a:pt x="96977" y="7905140"/>
                </a:lnTo>
                <a:lnTo>
                  <a:pt x="96977" y="7962290"/>
                </a:lnTo>
                <a:lnTo>
                  <a:pt x="268427" y="7962290"/>
                </a:lnTo>
                <a:lnTo>
                  <a:pt x="268427" y="7905140"/>
                </a:lnTo>
                <a:close/>
              </a:path>
              <a:path w="4612005" h="7962900">
                <a:moveTo>
                  <a:pt x="497027" y="7905140"/>
                </a:moveTo>
                <a:lnTo>
                  <a:pt x="325577" y="7905140"/>
                </a:lnTo>
                <a:lnTo>
                  <a:pt x="325577" y="7962290"/>
                </a:lnTo>
                <a:lnTo>
                  <a:pt x="497027" y="7962290"/>
                </a:lnTo>
                <a:lnTo>
                  <a:pt x="497027" y="7905140"/>
                </a:lnTo>
                <a:close/>
              </a:path>
              <a:path w="4612005" h="7962900">
                <a:moveTo>
                  <a:pt x="725627" y="7905140"/>
                </a:moveTo>
                <a:lnTo>
                  <a:pt x="554177" y="7905140"/>
                </a:lnTo>
                <a:lnTo>
                  <a:pt x="554177" y="7962290"/>
                </a:lnTo>
                <a:lnTo>
                  <a:pt x="725627" y="7962290"/>
                </a:lnTo>
                <a:lnTo>
                  <a:pt x="725627" y="7905140"/>
                </a:lnTo>
                <a:close/>
              </a:path>
              <a:path w="4612005" h="7962900">
                <a:moveTo>
                  <a:pt x="954227" y="7905140"/>
                </a:moveTo>
                <a:lnTo>
                  <a:pt x="782777" y="7905140"/>
                </a:lnTo>
                <a:lnTo>
                  <a:pt x="782777" y="7962290"/>
                </a:lnTo>
                <a:lnTo>
                  <a:pt x="954227" y="7962290"/>
                </a:lnTo>
                <a:lnTo>
                  <a:pt x="954227" y="7905140"/>
                </a:lnTo>
                <a:close/>
              </a:path>
              <a:path w="4612005" h="7962900">
                <a:moveTo>
                  <a:pt x="1182827" y="7905140"/>
                </a:moveTo>
                <a:lnTo>
                  <a:pt x="1011377" y="7905140"/>
                </a:lnTo>
                <a:lnTo>
                  <a:pt x="1011377" y="7962290"/>
                </a:lnTo>
                <a:lnTo>
                  <a:pt x="1182827" y="7962290"/>
                </a:lnTo>
                <a:lnTo>
                  <a:pt x="1182827" y="7905140"/>
                </a:lnTo>
                <a:close/>
              </a:path>
              <a:path w="4612005" h="7962900">
                <a:moveTo>
                  <a:pt x="1411427" y="7905140"/>
                </a:moveTo>
                <a:lnTo>
                  <a:pt x="1239977" y="7905140"/>
                </a:lnTo>
                <a:lnTo>
                  <a:pt x="1239977" y="7962290"/>
                </a:lnTo>
                <a:lnTo>
                  <a:pt x="1411427" y="7962290"/>
                </a:lnTo>
                <a:lnTo>
                  <a:pt x="1411427" y="7905140"/>
                </a:lnTo>
                <a:close/>
              </a:path>
              <a:path w="4612005" h="7962900">
                <a:moveTo>
                  <a:pt x="1640027" y="7905140"/>
                </a:moveTo>
                <a:lnTo>
                  <a:pt x="1468577" y="7905140"/>
                </a:lnTo>
                <a:lnTo>
                  <a:pt x="1468577" y="7962290"/>
                </a:lnTo>
                <a:lnTo>
                  <a:pt x="1640027" y="7962290"/>
                </a:lnTo>
                <a:lnTo>
                  <a:pt x="1640027" y="7905140"/>
                </a:lnTo>
                <a:close/>
              </a:path>
              <a:path w="4612005" h="7962900">
                <a:moveTo>
                  <a:pt x="1868627" y="7905140"/>
                </a:moveTo>
                <a:lnTo>
                  <a:pt x="1697177" y="7905140"/>
                </a:lnTo>
                <a:lnTo>
                  <a:pt x="1697177" y="7962290"/>
                </a:lnTo>
                <a:lnTo>
                  <a:pt x="1868627" y="7962290"/>
                </a:lnTo>
                <a:lnTo>
                  <a:pt x="1868627" y="7905140"/>
                </a:lnTo>
                <a:close/>
              </a:path>
              <a:path w="4612005" h="7962900">
                <a:moveTo>
                  <a:pt x="2097227" y="7905140"/>
                </a:moveTo>
                <a:lnTo>
                  <a:pt x="1925777" y="7905140"/>
                </a:lnTo>
                <a:lnTo>
                  <a:pt x="1925777" y="7962290"/>
                </a:lnTo>
                <a:lnTo>
                  <a:pt x="2097227" y="7962290"/>
                </a:lnTo>
                <a:lnTo>
                  <a:pt x="2097227" y="7905140"/>
                </a:lnTo>
                <a:close/>
              </a:path>
              <a:path w="4612005" h="7962900">
                <a:moveTo>
                  <a:pt x="2325827" y="7905140"/>
                </a:moveTo>
                <a:lnTo>
                  <a:pt x="2154377" y="7905140"/>
                </a:lnTo>
                <a:lnTo>
                  <a:pt x="2154377" y="7962290"/>
                </a:lnTo>
                <a:lnTo>
                  <a:pt x="2325827" y="7962290"/>
                </a:lnTo>
                <a:lnTo>
                  <a:pt x="2325827" y="7905140"/>
                </a:lnTo>
                <a:close/>
              </a:path>
              <a:path w="4612005" h="7962900">
                <a:moveTo>
                  <a:pt x="2554427" y="7905140"/>
                </a:moveTo>
                <a:lnTo>
                  <a:pt x="2382977" y="7905140"/>
                </a:lnTo>
                <a:lnTo>
                  <a:pt x="2382977" y="7962290"/>
                </a:lnTo>
                <a:lnTo>
                  <a:pt x="2554427" y="7962290"/>
                </a:lnTo>
                <a:lnTo>
                  <a:pt x="2554427" y="7905140"/>
                </a:lnTo>
                <a:close/>
              </a:path>
              <a:path w="4612005" h="7962900">
                <a:moveTo>
                  <a:pt x="2783027" y="7905140"/>
                </a:moveTo>
                <a:lnTo>
                  <a:pt x="2611577" y="7905140"/>
                </a:lnTo>
                <a:lnTo>
                  <a:pt x="2611577" y="7962290"/>
                </a:lnTo>
                <a:lnTo>
                  <a:pt x="2783027" y="7962290"/>
                </a:lnTo>
                <a:lnTo>
                  <a:pt x="2783027" y="7905140"/>
                </a:lnTo>
                <a:close/>
              </a:path>
              <a:path w="4612005" h="7962900">
                <a:moveTo>
                  <a:pt x="3011627" y="7905140"/>
                </a:moveTo>
                <a:lnTo>
                  <a:pt x="2840177" y="7905140"/>
                </a:lnTo>
                <a:lnTo>
                  <a:pt x="2840177" y="7962290"/>
                </a:lnTo>
                <a:lnTo>
                  <a:pt x="3011627" y="7962290"/>
                </a:lnTo>
                <a:lnTo>
                  <a:pt x="3011627" y="7905140"/>
                </a:lnTo>
                <a:close/>
              </a:path>
              <a:path w="4612005" h="7962900">
                <a:moveTo>
                  <a:pt x="3240214" y="7905140"/>
                </a:moveTo>
                <a:lnTo>
                  <a:pt x="3068777" y="7905140"/>
                </a:lnTo>
                <a:lnTo>
                  <a:pt x="3068777" y="7962290"/>
                </a:lnTo>
                <a:lnTo>
                  <a:pt x="3240214" y="7962290"/>
                </a:lnTo>
                <a:lnTo>
                  <a:pt x="3240214" y="7905140"/>
                </a:lnTo>
                <a:close/>
              </a:path>
              <a:path w="4612005" h="7962900">
                <a:moveTo>
                  <a:pt x="3468827" y="7905140"/>
                </a:moveTo>
                <a:lnTo>
                  <a:pt x="3297364" y="7905140"/>
                </a:lnTo>
                <a:lnTo>
                  <a:pt x="3297364" y="7962290"/>
                </a:lnTo>
                <a:lnTo>
                  <a:pt x="3468827" y="7962290"/>
                </a:lnTo>
                <a:lnTo>
                  <a:pt x="3468827" y="7905140"/>
                </a:lnTo>
                <a:close/>
              </a:path>
              <a:path w="4612005" h="7962900">
                <a:moveTo>
                  <a:pt x="3697427" y="7905140"/>
                </a:moveTo>
                <a:lnTo>
                  <a:pt x="3525964" y="7905140"/>
                </a:lnTo>
                <a:lnTo>
                  <a:pt x="3525964" y="7962290"/>
                </a:lnTo>
                <a:lnTo>
                  <a:pt x="3697427" y="7962290"/>
                </a:lnTo>
                <a:lnTo>
                  <a:pt x="3697427" y="7905140"/>
                </a:lnTo>
                <a:close/>
              </a:path>
              <a:path w="4612005" h="7962900">
                <a:moveTo>
                  <a:pt x="3926014" y="7905140"/>
                </a:moveTo>
                <a:lnTo>
                  <a:pt x="3754564" y="7905140"/>
                </a:lnTo>
                <a:lnTo>
                  <a:pt x="3754564" y="7962290"/>
                </a:lnTo>
                <a:lnTo>
                  <a:pt x="3926014" y="7962290"/>
                </a:lnTo>
                <a:lnTo>
                  <a:pt x="3926014" y="7905140"/>
                </a:lnTo>
                <a:close/>
              </a:path>
              <a:path w="4612005" h="7962900">
                <a:moveTo>
                  <a:pt x="4154614" y="7905140"/>
                </a:moveTo>
                <a:lnTo>
                  <a:pt x="3983177" y="7905140"/>
                </a:lnTo>
                <a:lnTo>
                  <a:pt x="3983177" y="7962290"/>
                </a:lnTo>
                <a:lnTo>
                  <a:pt x="4154614" y="7962290"/>
                </a:lnTo>
                <a:lnTo>
                  <a:pt x="4154614" y="7905140"/>
                </a:lnTo>
                <a:close/>
              </a:path>
              <a:path w="4612005" h="7962900">
                <a:moveTo>
                  <a:pt x="4383214" y="7905140"/>
                </a:moveTo>
                <a:lnTo>
                  <a:pt x="4211777" y="7905140"/>
                </a:lnTo>
                <a:lnTo>
                  <a:pt x="4211777" y="7962290"/>
                </a:lnTo>
                <a:lnTo>
                  <a:pt x="4383214" y="7962290"/>
                </a:lnTo>
                <a:lnTo>
                  <a:pt x="4383214" y="7905140"/>
                </a:lnTo>
                <a:close/>
              </a:path>
              <a:path w="4612005" h="7962900">
                <a:moveTo>
                  <a:pt x="4611827" y="7905140"/>
                </a:moveTo>
                <a:lnTo>
                  <a:pt x="4440364" y="7905140"/>
                </a:lnTo>
                <a:lnTo>
                  <a:pt x="4440364" y="7962290"/>
                </a:lnTo>
                <a:lnTo>
                  <a:pt x="4611827" y="7962290"/>
                </a:lnTo>
                <a:lnTo>
                  <a:pt x="4611827" y="79051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bg object 932"/>
          <p:cNvSpPr/>
          <p:nvPr/>
        </p:nvSpPr>
        <p:spPr>
          <a:xfrm>
            <a:off x="0" y="1340649"/>
            <a:ext cx="18288000" cy="7606030"/>
          </a:xfrm>
          <a:custGeom>
            <a:avLst/>
            <a:gdLst/>
            <a:ahLst/>
            <a:cxnLst/>
            <a:rect l="l" t="t" r="r" b="b"/>
            <a:pathLst>
              <a:path w="18288000" h="7606030">
                <a:moveTo>
                  <a:pt x="18287988" y="7510437"/>
                </a:moveTo>
                <a:lnTo>
                  <a:pt x="0" y="7510437"/>
                </a:lnTo>
                <a:lnTo>
                  <a:pt x="0" y="7605687"/>
                </a:lnTo>
                <a:lnTo>
                  <a:pt x="18287988" y="7605687"/>
                </a:lnTo>
                <a:lnTo>
                  <a:pt x="18287988" y="7510437"/>
                </a:lnTo>
                <a:close/>
              </a:path>
              <a:path w="18288000" h="7606030">
                <a:moveTo>
                  <a:pt x="18287988" y="0"/>
                </a:moveTo>
                <a:lnTo>
                  <a:pt x="0" y="0"/>
                </a:lnTo>
                <a:lnTo>
                  <a:pt x="0" y="95250"/>
                </a:lnTo>
                <a:lnTo>
                  <a:pt x="18287988" y="95250"/>
                </a:lnTo>
                <a:lnTo>
                  <a:pt x="182879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1"/>
            <a:ext cx="9163685" cy="2908300"/>
          </a:xfrm>
          <a:custGeom>
            <a:avLst/>
            <a:gdLst/>
            <a:ahLst/>
            <a:cxnLst/>
            <a:rect l="l" t="t" r="r" b="b"/>
            <a:pathLst>
              <a:path w="9163685" h="2908300">
                <a:moveTo>
                  <a:pt x="9163609" y="0"/>
                </a:moveTo>
                <a:lnTo>
                  <a:pt x="0" y="0"/>
                </a:lnTo>
                <a:lnTo>
                  <a:pt x="0" y="25400"/>
                </a:lnTo>
                <a:lnTo>
                  <a:pt x="9134157" y="25400"/>
                </a:lnTo>
                <a:lnTo>
                  <a:pt x="9134157" y="317500"/>
                </a:lnTo>
                <a:lnTo>
                  <a:pt x="0" y="317500"/>
                </a:lnTo>
                <a:lnTo>
                  <a:pt x="0" y="342900"/>
                </a:lnTo>
                <a:lnTo>
                  <a:pt x="9134221" y="342900"/>
                </a:lnTo>
                <a:lnTo>
                  <a:pt x="9134221" y="635000"/>
                </a:lnTo>
                <a:lnTo>
                  <a:pt x="0" y="635000"/>
                </a:lnTo>
                <a:lnTo>
                  <a:pt x="0" y="660400"/>
                </a:lnTo>
                <a:lnTo>
                  <a:pt x="9134221" y="660400"/>
                </a:lnTo>
                <a:lnTo>
                  <a:pt x="9134221" y="952500"/>
                </a:lnTo>
                <a:lnTo>
                  <a:pt x="0" y="952500"/>
                </a:lnTo>
                <a:lnTo>
                  <a:pt x="0" y="990600"/>
                </a:lnTo>
                <a:lnTo>
                  <a:pt x="9134221" y="990600"/>
                </a:lnTo>
                <a:lnTo>
                  <a:pt x="9134221" y="1270000"/>
                </a:lnTo>
                <a:lnTo>
                  <a:pt x="0" y="1270000"/>
                </a:lnTo>
                <a:lnTo>
                  <a:pt x="0" y="1308100"/>
                </a:lnTo>
                <a:lnTo>
                  <a:pt x="9134221" y="1308100"/>
                </a:lnTo>
                <a:lnTo>
                  <a:pt x="9134221" y="1600200"/>
                </a:lnTo>
                <a:lnTo>
                  <a:pt x="0" y="1600200"/>
                </a:lnTo>
                <a:lnTo>
                  <a:pt x="0" y="1625600"/>
                </a:lnTo>
                <a:lnTo>
                  <a:pt x="9134221" y="1625600"/>
                </a:lnTo>
                <a:lnTo>
                  <a:pt x="9134221" y="1917700"/>
                </a:lnTo>
                <a:lnTo>
                  <a:pt x="0" y="1917700"/>
                </a:lnTo>
                <a:lnTo>
                  <a:pt x="0" y="1943100"/>
                </a:lnTo>
                <a:lnTo>
                  <a:pt x="9134221" y="1943100"/>
                </a:lnTo>
                <a:lnTo>
                  <a:pt x="9134221" y="2235200"/>
                </a:lnTo>
                <a:lnTo>
                  <a:pt x="0" y="2235200"/>
                </a:lnTo>
                <a:lnTo>
                  <a:pt x="0" y="2260600"/>
                </a:lnTo>
                <a:lnTo>
                  <a:pt x="9134221" y="2260600"/>
                </a:lnTo>
                <a:lnTo>
                  <a:pt x="9134221" y="2552700"/>
                </a:lnTo>
                <a:lnTo>
                  <a:pt x="0" y="2552700"/>
                </a:lnTo>
                <a:lnTo>
                  <a:pt x="0" y="2590800"/>
                </a:lnTo>
                <a:lnTo>
                  <a:pt x="9134221" y="2590800"/>
                </a:lnTo>
                <a:lnTo>
                  <a:pt x="9134221" y="2882900"/>
                </a:lnTo>
                <a:lnTo>
                  <a:pt x="0" y="2882900"/>
                </a:lnTo>
                <a:lnTo>
                  <a:pt x="0" y="2908300"/>
                </a:lnTo>
                <a:lnTo>
                  <a:pt x="9163609" y="2908300"/>
                </a:lnTo>
                <a:lnTo>
                  <a:pt x="9163609" y="2882900"/>
                </a:lnTo>
                <a:lnTo>
                  <a:pt x="9163609" y="2590800"/>
                </a:lnTo>
                <a:lnTo>
                  <a:pt x="9163609" y="254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908312"/>
            <a:ext cx="9163685" cy="7366000"/>
          </a:xfrm>
          <a:custGeom>
            <a:avLst/>
            <a:gdLst/>
            <a:ahLst/>
            <a:cxnLst/>
            <a:rect l="l" t="t" r="r" b="b"/>
            <a:pathLst>
              <a:path w="9163685" h="7366000">
                <a:moveTo>
                  <a:pt x="9163609" y="0"/>
                </a:moveTo>
                <a:lnTo>
                  <a:pt x="9134221" y="0"/>
                </a:lnTo>
                <a:lnTo>
                  <a:pt x="9134221" y="292100"/>
                </a:lnTo>
                <a:lnTo>
                  <a:pt x="0" y="292100"/>
                </a:lnTo>
                <a:lnTo>
                  <a:pt x="0" y="317500"/>
                </a:lnTo>
                <a:lnTo>
                  <a:pt x="9134221" y="317500"/>
                </a:lnTo>
                <a:lnTo>
                  <a:pt x="9134221" y="609600"/>
                </a:lnTo>
                <a:lnTo>
                  <a:pt x="0" y="609600"/>
                </a:lnTo>
                <a:lnTo>
                  <a:pt x="0" y="635000"/>
                </a:lnTo>
                <a:lnTo>
                  <a:pt x="9134221" y="635000"/>
                </a:lnTo>
                <a:lnTo>
                  <a:pt x="9134221" y="927100"/>
                </a:lnTo>
                <a:lnTo>
                  <a:pt x="0" y="927100"/>
                </a:lnTo>
                <a:lnTo>
                  <a:pt x="0" y="965200"/>
                </a:lnTo>
                <a:lnTo>
                  <a:pt x="9134221" y="965200"/>
                </a:lnTo>
                <a:lnTo>
                  <a:pt x="9134221" y="1257300"/>
                </a:lnTo>
                <a:lnTo>
                  <a:pt x="0" y="1257300"/>
                </a:lnTo>
                <a:lnTo>
                  <a:pt x="0" y="1282700"/>
                </a:lnTo>
                <a:lnTo>
                  <a:pt x="9134221" y="1282700"/>
                </a:lnTo>
                <a:lnTo>
                  <a:pt x="9134221" y="1574800"/>
                </a:lnTo>
                <a:lnTo>
                  <a:pt x="0" y="1574800"/>
                </a:lnTo>
                <a:lnTo>
                  <a:pt x="0" y="1600200"/>
                </a:lnTo>
                <a:lnTo>
                  <a:pt x="9134221" y="1600200"/>
                </a:lnTo>
                <a:lnTo>
                  <a:pt x="9134221" y="1892300"/>
                </a:lnTo>
                <a:lnTo>
                  <a:pt x="0" y="1892300"/>
                </a:lnTo>
                <a:lnTo>
                  <a:pt x="0" y="1917700"/>
                </a:lnTo>
                <a:lnTo>
                  <a:pt x="9134221" y="1917700"/>
                </a:lnTo>
                <a:lnTo>
                  <a:pt x="9134221" y="2209800"/>
                </a:lnTo>
                <a:lnTo>
                  <a:pt x="0" y="2209800"/>
                </a:lnTo>
                <a:lnTo>
                  <a:pt x="0" y="2247900"/>
                </a:lnTo>
                <a:lnTo>
                  <a:pt x="9134221" y="2247900"/>
                </a:lnTo>
                <a:lnTo>
                  <a:pt x="9134221" y="2540000"/>
                </a:lnTo>
                <a:lnTo>
                  <a:pt x="0" y="2540000"/>
                </a:lnTo>
                <a:lnTo>
                  <a:pt x="0" y="2565400"/>
                </a:lnTo>
                <a:lnTo>
                  <a:pt x="9134221" y="2565400"/>
                </a:lnTo>
                <a:lnTo>
                  <a:pt x="9134221" y="2857500"/>
                </a:lnTo>
                <a:lnTo>
                  <a:pt x="0" y="2857500"/>
                </a:lnTo>
                <a:lnTo>
                  <a:pt x="0" y="2882900"/>
                </a:lnTo>
                <a:lnTo>
                  <a:pt x="9134221" y="2882900"/>
                </a:lnTo>
                <a:lnTo>
                  <a:pt x="9134221" y="3175000"/>
                </a:lnTo>
                <a:lnTo>
                  <a:pt x="0" y="3175000"/>
                </a:lnTo>
                <a:lnTo>
                  <a:pt x="0" y="3200400"/>
                </a:lnTo>
                <a:lnTo>
                  <a:pt x="9134221" y="3200400"/>
                </a:lnTo>
                <a:lnTo>
                  <a:pt x="9134221" y="3492500"/>
                </a:lnTo>
                <a:lnTo>
                  <a:pt x="0" y="3492500"/>
                </a:lnTo>
                <a:lnTo>
                  <a:pt x="0" y="3530600"/>
                </a:lnTo>
                <a:lnTo>
                  <a:pt x="9134221" y="3530600"/>
                </a:lnTo>
                <a:lnTo>
                  <a:pt x="9134221" y="3822700"/>
                </a:lnTo>
                <a:lnTo>
                  <a:pt x="0" y="3822700"/>
                </a:lnTo>
                <a:lnTo>
                  <a:pt x="0" y="3848100"/>
                </a:lnTo>
                <a:lnTo>
                  <a:pt x="9134221" y="3848100"/>
                </a:lnTo>
                <a:lnTo>
                  <a:pt x="9134221" y="4140200"/>
                </a:lnTo>
                <a:lnTo>
                  <a:pt x="0" y="4140200"/>
                </a:lnTo>
                <a:lnTo>
                  <a:pt x="0" y="4165600"/>
                </a:lnTo>
                <a:lnTo>
                  <a:pt x="9134221" y="4165600"/>
                </a:lnTo>
                <a:lnTo>
                  <a:pt x="9134221" y="4457700"/>
                </a:lnTo>
                <a:lnTo>
                  <a:pt x="0" y="4457700"/>
                </a:lnTo>
                <a:lnTo>
                  <a:pt x="0" y="4483100"/>
                </a:lnTo>
                <a:lnTo>
                  <a:pt x="9134221" y="4483100"/>
                </a:lnTo>
                <a:lnTo>
                  <a:pt x="9134221" y="4775200"/>
                </a:lnTo>
                <a:lnTo>
                  <a:pt x="0" y="4775200"/>
                </a:lnTo>
                <a:lnTo>
                  <a:pt x="0" y="4813300"/>
                </a:lnTo>
                <a:lnTo>
                  <a:pt x="9134221" y="4813300"/>
                </a:lnTo>
                <a:lnTo>
                  <a:pt x="9134221" y="5092700"/>
                </a:lnTo>
                <a:lnTo>
                  <a:pt x="0" y="5092700"/>
                </a:lnTo>
                <a:lnTo>
                  <a:pt x="0" y="5130800"/>
                </a:lnTo>
                <a:lnTo>
                  <a:pt x="9134221" y="5130800"/>
                </a:lnTo>
                <a:lnTo>
                  <a:pt x="9134221" y="5422900"/>
                </a:lnTo>
                <a:lnTo>
                  <a:pt x="0" y="5422900"/>
                </a:lnTo>
                <a:lnTo>
                  <a:pt x="0" y="5448300"/>
                </a:lnTo>
                <a:lnTo>
                  <a:pt x="9134221" y="5448300"/>
                </a:lnTo>
                <a:lnTo>
                  <a:pt x="9134221" y="5740400"/>
                </a:lnTo>
                <a:lnTo>
                  <a:pt x="0" y="5740400"/>
                </a:lnTo>
                <a:lnTo>
                  <a:pt x="0" y="5765800"/>
                </a:lnTo>
                <a:lnTo>
                  <a:pt x="9134221" y="5765800"/>
                </a:lnTo>
                <a:lnTo>
                  <a:pt x="9134221" y="6057900"/>
                </a:lnTo>
                <a:lnTo>
                  <a:pt x="0" y="6057900"/>
                </a:lnTo>
                <a:lnTo>
                  <a:pt x="0" y="6096000"/>
                </a:lnTo>
                <a:lnTo>
                  <a:pt x="9134221" y="6096000"/>
                </a:lnTo>
                <a:lnTo>
                  <a:pt x="9134221" y="6375400"/>
                </a:lnTo>
                <a:lnTo>
                  <a:pt x="0" y="6375400"/>
                </a:lnTo>
                <a:lnTo>
                  <a:pt x="0" y="6413500"/>
                </a:lnTo>
                <a:lnTo>
                  <a:pt x="9134221" y="6413500"/>
                </a:lnTo>
                <a:lnTo>
                  <a:pt x="9134221" y="6705600"/>
                </a:lnTo>
                <a:lnTo>
                  <a:pt x="0" y="6705600"/>
                </a:lnTo>
                <a:lnTo>
                  <a:pt x="0" y="6731000"/>
                </a:lnTo>
                <a:lnTo>
                  <a:pt x="9134221" y="6731000"/>
                </a:lnTo>
                <a:lnTo>
                  <a:pt x="9134221" y="7023100"/>
                </a:lnTo>
                <a:lnTo>
                  <a:pt x="0" y="7023100"/>
                </a:lnTo>
                <a:lnTo>
                  <a:pt x="0" y="7048500"/>
                </a:lnTo>
                <a:lnTo>
                  <a:pt x="9134221" y="7048500"/>
                </a:lnTo>
                <a:lnTo>
                  <a:pt x="9134221" y="7340600"/>
                </a:lnTo>
                <a:lnTo>
                  <a:pt x="0" y="7340600"/>
                </a:lnTo>
                <a:lnTo>
                  <a:pt x="0" y="7366000"/>
                </a:lnTo>
                <a:lnTo>
                  <a:pt x="9163609" y="7366000"/>
                </a:lnTo>
                <a:lnTo>
                  <a:pt x="9163609" y="7340600"/>
                </a:lnTo>
                <a:lnTo>
                  <a:pt x="9163609" y="7048500"/>
                </a:lnTo>
                <a:lnTo>
                  <a:pt x="9163609" y="2921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5886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940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999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2051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44105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76160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08215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40269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7232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04380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36434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68489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00544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32598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64654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96709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28763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560818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5928732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6249289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656983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689038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721093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753147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785203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817258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849312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881367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72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72" y="0"/>
                </a:lnTo>
                <a:lnTo>
                  <a:pt x="29372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5886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47940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7999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12051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4105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6160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08215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40269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27232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304380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336434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368489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400544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432598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464654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496709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28763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560818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5928732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6249289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656983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689038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721093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753147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785203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817258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849312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881367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5886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47940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7999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12051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144105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76160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208215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240269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27232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304380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336434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368489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400544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432598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464654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496709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528763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560818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5928732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6249289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656983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689038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721093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753147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785203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17258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849312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881367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15886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47940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7999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12051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44105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176160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208215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240269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27232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304380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336434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368489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400544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432598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464654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496709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528763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560818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5928732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6249289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656983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689038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721093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753147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785203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817258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849312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881367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15886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47940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7999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112051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144105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176160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208215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240269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27232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304380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336434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368489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400544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432598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464654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496709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528763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560818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5928732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6249289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656983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689038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721093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753147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785203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817258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849312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881367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15886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47940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7999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112051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144105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176160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208215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240269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27232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304380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336434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68489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0544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32598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464654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496709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528763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560818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5928732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6249289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656983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689038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721093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753147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785203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817258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g object 184"/>
          <p:cNvSpPr/>
          <p:nvPr/>
        </p:nvSpPr>
        <p:spPr>
          <a:xfrm>
            <a:off x="849312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g object 185"/>
          <p:cNvSpPr/>
          <p:nvPr/>
        </p:nvSpPr>
        <p:spPr>
          <a:xfrm>
            <a:off x="881367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g object 186"/>
          <p:cNvSpPr/>
          <p:nvPr/>
        </p:nvSpPr>
        <p:spPr>
          <a:xfrm>
            <a:off x="15886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g object 187"/>
          <p:cNvSpPr/>
          <p:nvPr/>
        </p:nvSpPr>
        <p:spPr>
          <a:xfrm>
            <a:off x="47940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g object 188"/>
          <p:cNvSpPr/>
          <p:nvPr/>
        </p:nvSpPr>
        <p:spPr>
          <a:xfrm>
            <a:off x="7999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g object 189"/>
          <p:cNvSpPr/>
          <p:nvPr/>
        </p:nvSpPr>
        <p:spPr>
          <a:xfrm>
            <a:off x="112051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g object 190"/>
          <p:cNvSpPr/>
          <p:nvPr/>
        </p:nvSpPr>
        <p:spPr>
          <a:xfrm>
            <a:off x="144105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g object 191"/>
          <p:cNvSpPr/>
          <p:nvPr/>
        </p:nvSpPr>
        <p:spPr>
          <a:xfrm>
            <a:off x="176160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g object 192"/>
          <p:cNvSpPr/>
          <p:nvPr/>
        </p:nvSpPr>
        <p:spPr>
          <a:xfrm>
            <a:off x="208215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g object 193"/>
          <p:cNvSpPr/>
          <p:nvPr/>
        </p:nvSpPr>
        <p:spPr>
          <a:xfrm>
            <a:off x="240269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g object 194"/>
          <p:cNvSpPr/>
          <p:nvPr/>
        </p:nvSpPr>
        <p:spPr>
          <a:xfrm>
            <a:off x="27232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g object 195"/>
          <p:cNvSpPr/>
          <p:nvPr/>
        </p:nvSpPr>
        <p:spPr>
          <a:xfrm>
            <a:off x="304380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g object 196"/>
          <p:cNvSpPr/>
          <p:nvPr/>
        </p:nvSpPr>
        <p:spPr>
          <a:xfrm>
            <a:off x="336434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g object 197"/>
          <p:cNvSpPr/>
          <p:nvPr/>
        </p:nvSpPr>
        <p:spPr>
          <a:xfrm>
            <a:off x="368489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g object 198"/>
          <p:cNvSpPr/>
          <p:nvPr/>
        </p:nvSpPr>
        <p:spPr>
          <a:xfrm>
            <a:off x="400544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g object 199"/>
          <p:cNvSpPr/>
          <p:nvPr/>
        </p:nvSpPr>
        <p:spPr>
          <a:xfrm>
            <a:off x="432598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g object 200"/>
          <p:cNvSpPr/>
          <p:nvPr/>
        </p:nvSpPr>
        <p:spPr>
          <a:xfrm>
            <a:off x="464654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g object 201"/>
          <p:cNvSpPr/>
          <p:nvPr/>
        </p:nvSpPr>
        <p:spPr>
          <a:xfrm>
            <a:off x="496709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g object 202"/>
          <p:cNvSpPr/>
          <p:nvPr/>
        </p:nvSpPr>
        <p:spPr>
          <a:xfrm>
            <a:off x="528763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g object 203"/>
          <p:cNvSpPr/>
          <p:nvPr/>
        </p:nvSpPr>
        <p:spPr>
          <a:xfrm>
            <a:off x="560818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g object 204"/>
          <p:cNvSpPr/>
          <p:nvPr/>
        </p:nvSpPr>
        <p:spPr>
          <a:xfrm>
            <a:off x="5928732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g object 205"/>
          <p:cNvSpPr/>
          <p:nvPr/>
        </p:nvSpPr>
        <p:spPr>
          <a:xfrm>
            <a:off x="6249289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g object 206"/>
          <p:cNvSpPr/>
          <p:nvPr/>
        </p:nvSpPr>
        <p:spPr>
          <a:xfrm>
            <a:off x="656983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g object 207"/>
          <p:cNvSpPr/>
          <p:nvPr/>
        </p:nvSpPr>
        <p:spPr>
          <a:xfrm>
            <a:off x="689038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g object 208"/>
          <p:cNvSpPr/>
          <p:nvPr/>
        </p:nvSpPr>
        <p:spPr>
          <a:xfrm>
            <a:off x="721093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g object 209"/>
          <p:cNvSpPr/>
          <p:nvPr/>
        </p:nvSpPr>
        <p:spPr>
          <a:xfrm>
            <a:off x="753147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g object 210"/>
          <p:cNvSpPr/>
          <p:nvPr/>
        </p:nvSpPr>
        <p:spPr>
          <a:xfrm>
            <a:off x="785203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g object 211"/>
          <p:cNvSpPr/>
          <p:nvPr/>
        </p:nvSpPr>
        <p:spPr>
          <a:xfrm>
            <a:off x="817258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g object 212"/>
          <p:cNvSpPr/>
          <p:nvPr/>
        </p:nvSpPr>
        <p:spPr>
          <a:xfrm>
            <a:off x="849312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g object 213"/>
          <p:cNvSpPr/>
          <p:nvPr/>
        </p:nvSpPr>
        <p:spPr>
          <a:xfrm>
            <a:off x="881367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g object 214"/>
          <p:cNvSpPr/>
          <p:nvPr/>
        </p:nvSpPr>
        <p:spPr>
          <a:xfrm>
            <a:off x="15886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g object 215"/>
          <p:cNvSpPr/>
          <p:nvPr/>
        </p:nvSpPr>
        <p:spPr>
          <a:xfrm>
            <a:off x="47940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g object 216"/>
          <p:cNvSpPr/>
          <p:nvPr/>
        </p:nvSpPr>
        <p:spPr>
          <a:xfrm>
            <a:off x="7999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g object 217"/>
          <p:cNvSpPr/>
          <p:nvPr/>
        </p:nvSpPr>
        <p:spPr>
          <a:xfrm>
            <a:off x="112051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g object 218"/>
          <p:cNvSpPr/>
          <p:nvPr/>
        </p:nvSpPr>
        <p:spPr>
          <a:xfrm>
            <a:off x="144105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g object 219"/>
          <p:cNvSpPr/>
          <p:nvPr/>
        </p:nvSpPr>
        <p:spPr>
          <a:xfrm>
            <a:off x="176160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g object 220"/>
          <p:cNvSpPr/>
          <p:nvPr/>
        </p:nvSpPr>
        <p:spPr>
          <a:xfrm>
            <a:off x="208215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g object 221"/>
          <p:cNvSpPr/>
          <p:nvPr/>
        </p:nvSpPr>
        <p:spPr>
          <a:xfrm>
            <a:off x="240269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g object 222"/>
          <p:cNvSpPr/>
          <p:nvPr/>
        </p:nvSpPr>
        <p:spPr>
          <a:xfrm>
            <a:off x="27232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g object 223"/>
          <p:cNvSpPr/>
          <p:nvPr/>
        </p:nvSpPr>
        <p:spPr>
          <a:xfrm>
            <a:off x="304380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g object 224"/>
          <p:cNvSpPr/>
          <p:nvPr/>
        </p:nvSpPr>
        <p:spPr>
          <a:xfrm>
            <a:off x="336434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g object 225"/>
          <p:cNvSpPr/>
          <p:nvPr/>
        </p:nvSpPr>
        <p:spPr>
          <a:xfrm>
            <a:off x="368489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g object 226"/>
          <p:cNvSpPr/>
          <p:nvPr/>
        </p:nvSpPr>
        <p:spPr>
          <a:xfrm>
            <a:off x="400544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g object 227"/>
          <p:cNvSpPr/>
          <p:nvPr/>
        </p:nvSpPr>
        <p:spPr>
          <a:xfrm>
            <a:off x="432598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g object 228"/>
          <p:cNvSpPr/>
          <p:nvPr/>
        </p:nvSpPr>
        <p:spPr>
          <a:xfrm>
            <a:off x="464654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g object 229"/>
          <p:cNvSpPr/>
          <p:nvPr/>
        </p:nvSpPr>
        <p:spPr>
          <a:xfrm>
            <a:off x="496709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g object 230"/>
          <p:cNvSpPr/>
          <p:nvPr/>
        </p:nvSpPr>
        <p:spPr>
          <a:xfrm>
            <a:off x="528763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g object 231"/>
          <p:cNvSpPr/>
          <p:nvPr/>
        </p:nvSpPr>
        <p:spPr>
          <a:xfrm>
            <a:off x="560818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g object 232"/>
          <p:cNvSpPr/>
          <p:nvPr/>
        </p:nvSpPr>
        <p:spPr>
          <a:xfrm>
            <a:off x="5928732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g object 233"/>
          <p:cNvSpPr/>
          <p:nvPr/>
        </p:nvSpPr>
        <p:spPr>
          <a:xfrm>
            <a:off x="6249289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g object 234"/>
          <p:cNvSpPr/>
          <p:nvPr/>
        </p:nvSpPr>
        <p:spPr>
          <a:xfrm>
            <a:off x="656983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g object 235"/>
          <p:cNvSpPr/>
          <p:nvPr/>
        </p:nvSpPr>
        <p:spPr>
          <a:xfrm>
            <a:off x="689038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g object 236"/>
          <p:cNvSpPr/>
          <p:nvPr/>
        </p:nvSpPr>
        <p:spPr>
          <a:xfrm>
            <a:off x="721093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g object 237"/>
          <p:cNvSpPr/>
          <p:nvPr/>
        </p:nvSpPr>
        <p:spPr>
          <a:xfrm>
            <a:off x="753147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g object 238"/>
          <p:cNvSpPr/>
          <p:nvPr/>
        </p:nvSpPr>
        <p:spPr>
          <a:xfrm>
            <a:off x="785203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g object 239"/>
          <p:cNvSpPr/>
          <p:nvPr/>
        </p:nvSpPr>
        <p:spPr>
          <a:xfrm>
            <a:off x="817258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g object 240"/>
          <p:cNvSpPr/>
          <p:nvPr/>
        </p:nvSpPr>
        <p:spPr>
          <a:xfrm>
            <a:off x="849312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g object 241"/>
          <p:cNvSpPr/>
          <p:nvPr/>
        </p:nvSpPr>
        <p:spPr>
          <a:xfrm>
            <a:off x="881367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g object 242"/>
          <p:cNvSpPr/>
          <p:nvPr/>
        </p:nvSpPr>
        <p:spPr>
          <a:xfrm>
            <a:off x="15886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g object 243"/>
          <p:cNvSpPr/>
          <p:nvPr/>
        </p:nvSpPr>
        <p:spPr>
          <a:xfrm>
            <a:off x="47940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g object 244"/>
          <p:cNvSpPr/>
          <p:nvPr/>
        </p:nvSpPr>
        <p:spPr>
          <a:xfrm>
            <a:off x="7999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g object 245"/>
          <p:cNvSpPr/>
          <p:nvPr/>
        </p:nvSpPr>
        <p:spPr>
          <a:xfrm>
            <a:off x="112051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g object 246"/>
          <p:cNvSpPr/>
          <p:nvPr/>
        </p:nvSpPr>
        <p:spPr>
          <a:xfrm>
            <a:off x="144105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g object 247"/>
          <p:cNvSpPr/>
          <p:nvPr/>
        </p:nvSpPr>
        <p:spPr>
          <a:xfrm>
            <a:off x="176160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g object 248"/>
          <p:cNvSpPr/>
          <p:nvPr/>
        </p:nvSpPr>
        <p:spPr>
          <a:xfrm>
            <a:off x="208215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g object 249"/>
          <p:cNvSpPr/>
          <p:nvPr/>
        </p:nvSpPr>
        <p:spPr>
          <a:xfrm>
            <a:off x="240269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g object 250"/>
          <p:cNvSpPr/>
          <p:nvPr/>
        </p:nvSpPr>
        <p:spPr>
          <a:xfrm>
            <a:off x="27232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g object 251"/>
          <p:cNvSpPr/>
          <p:nvPr/>
        </p:nvSpPr>
        <p:spPr>
          <a:xfrm>
            <a:off x="304380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g object 252"/>
          <p:cNvSpPr/>
          <p:nvPr/>
        </p:nvSpPr>
        <p:spPr>
          <a:xfrm>
            <a:off x="336434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g object 253"/>
          <p:cNvSpPr/>
          <p:nvPr/>
        </p:nvSpPr>
        <p:spPr>
          <a:xfrm>
            <a:off x="368489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g object 254"/>
          <p:cNvSpPr/>
          <p:nvPr/>
        </p:nvSpPr>
        <p:spPr>
          <a:xfrm>
            <a:off x="400544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g object 255"/>
          <p:cNvSpPr/>
          <p:nvPr/>
        </p:nvSpPr>
        <p:spPr>
          <a:xfrm>
            <a:off x="432598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g object 256"/>
          <p:cNvSpPr/>
          <p:nvPr/>
        </p:nvSpPr>
        <p:spPr>
          <a:xfrm>
            <a:off x="464654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g object 257"/>
          <p:cNvSpPr/>
          <p:nvPr/>
        </p:nvSpPr>
        <p:spPr>
          <a:xfrm>
            <a:off x="496709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g object 258"/>
          <p:cNvSpPr/>
          <p:nvPr/>
        </p:nvSpPr>
        <p:spPr>
          <a:xfrm>
            <a:off x="528763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g object 259"/>
          <p:cNvSpPr/>
          <p:nvPr/>
        </p:nvSpPr>
        <p:spPr>
          <a:xfrm>
            <a:off x="560818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g object 260"/>
          <p:cNvSpPr/>
          <p:nvPr/>
        </p:nvSpPr>
        <p:spPr>
          <a:xfrm>
            <a:off x="5928732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g object 261"/>
          <p:cNvSpPr/>
          <p:nvPr/>
        </p:nvSpPr>
        <p:spPr>
          <a:xfrm>
            <a:off x="6249289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g object 262"/>
          <p:cNvSpPr/>
          <p:nvPr/>
        </p:nvSpPr>
        <p:spPr>
          <a:xfrm>
            <a:off x="656983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g object 263"/>
          <p:cNvSpPr/>
          <p:nvPr/>
        </p:nvSpPr>
        <p:spPr>
          <a:xfrm>
            <a:off x="689038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g object 264"/>
          <p:cNvSpPr/>
          <p:nvPr/>
        </p:nvSpPr>
        <p:spPr>
          <a:xfrm>
            <a:off x="721093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g object 265"/>
          <p:cNvSpPr/>
          <p:nvPr/>
        </p:nvSpPr>
        <p:spPr>
          <a:xfrm>
            <a:off x="753147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g object 266"/>
          <p:cNvSpPr/>
          <p:nvPr/>
        </p:nvSpPr>
        <p:spPr>
          <a:xfrm>
            <a:off x="785203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g object 267"/>
          <p:cNvSpPr/>
          <p:nvPr/>
        </p:nvSpPr>
        <p:spPr>
          <a:xfrm>
            <a:off x="817258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g object 268"/>
          <p:cNvSpPr/>
          <p:nvPr/>
        </p:nvSpPr>
        <p:spPr>
          <a:xfrm>
            <a:off x="849312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g object 269"/>
          <p:cNvSpPr/>
          <p:nvPr/>
        </p:nvSpPr>
        <p:spPr>
          <a:xfrm>
            <a:off x="881367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g object 270"/>
          <p:cNvSpPr/>
          <p:nvPr/>
        </p:nvSpPr>
        <p:spPr>
          <a:xfrm>
            <a:off x="15886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g object 271"/>
          <p:cNvSpPr/>
          <p:nvPr/>
        </p:nvSpPr>
        <p:spPr>
          <a:xfrm>
            <a:off x="47940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g object 272"/>
          <p:cNvSpPr/>
          <p:nvPr/>
        </p:nvSpPr>
        <p:spPr>
          <a:xfrm>
            <a:off x="79995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g object 273"/>
          <p:cNvSpPr/>
          <p:nvPr/>
        </p:nvSpPr>
        <p:spPr>
          <a:xfrm>
            <a:off x="112051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g object 274"/>
          <p:cNvSpPr/>
          <p:nvPr/>
        </p:nvSpPr>
        <p:spPr>
          <a:xfrm>
            <a:off x="144105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g object 275"/>
          <p:cNvSpPr/>
          <p:nvPr/>
        </p:nvSpPr>
        <p:spPr>
          <a:xfrm>
            <a:off x="176160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g object 276"/>
          <p:cNvSpPr/>
          <p:nvPr/>
        </p:nvSpPr>
        <p:spPr>
          <a:xfrm>
            <a:off x="208215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g object 277"/>
          <p:cNvSpPr/>
          <p:nvPr/>
        </p:nvSpPr>
        <p:spPr>
          <a:xfrm>
            <a:off x="240269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g object 278"/>
          <p:cNvSpPr/>
          <p:nvPr/>
        </p:nvSpPr>
        <p:spPr>
          <a:xfrm>
            <a:off x="272325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g object 279"/>
          <p:cNvSpPr/>
          <p:nvPr/>
        </p:nvSpPr>
        <p:spPr>
          <a:xfrm>
            <a:off x="304380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g object 280"/>
          <p:cNvSpPr/>
          <p:nvPr/>
        </p:nvSpPr>
        <p:spPr>
          <a:xfrm>
            <a:off x="336434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g object 281"/>
          <p:cNvSpPr/>
          <p:nvPr/>
        </p:nvSpPr>
        <p:spPr>
          <a:xfrm>
            <a:off x="3684894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g object 282"/>
          <p:cNvSpPr/>
          <p:nvPr/>
        </p:nvSpPr>
        <p:spPr>
          <a:xfrm>
            <a:off x="400544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g object 283"/>
          <p:cNvSpPr/>
          <p:nvPr/>
        </p:nvSpPr>
        <p:spPr>
          <a:xfrm>
            <a:off x="432598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g object 284"/>
          <p:cNvSpPr/>
          <p:nvPr/>
        </p:nvSpPr>
        <p:spPr>
          <a:xfrm>
            <a:off x="4646544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g object 285"/>
          <p:cNvSpPr/>
          <p:nvPr/>
        </p:nvSpPr>
        <p:spPr>
          <a:xfrm>
            <a:off x="4967091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g object 286"/>
          <p:cNvSpPr/>
          <p:nvPr/>
        </p:nvSpPr>
        <p:spPr>
          <a:xfrm>
            <a:off x="5287638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g object 287"/>
          <p:cNvSpPr/>
          <p:nvPr/>
        </p:nvSpPr>
        <p:spPr>
          <a:xfrm>
            <a:off x="5608185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g object 288"/>
          <p:cNvSpPr/>
          <p:nvPr/>
        </p:nvSpPr>
        <p:spPr>
          <a:xfrm>
            <a:off x="5928732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g object 289"/>
          <p:cNvSpPr/>
          <p:nvPr/>
        </p:nvSpPr>
        <p:spPr>
          <a:xfrm>
            <a:off x="6249289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g object 290"/>
          <p:cNvSpPr/>
          <p:nvPr/>
        </p:nvSpPr>
        <p:spPr>
          <a:xfrm>
            <a:off x="656983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g object 291"/>
          <p:cNvSpPr/>
          <p:nvPr/>
        </p:nvSpPr>
        <p:spPr>
          <a:xfrm>
            <a:off x="689038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g object 292"/>
          <p:cNvSpPr/>
          <p:nvPr/>
        </p:nvSpPr>
        <p:spPr>
          <a:xfrm>
            <a:off x="721093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g object 293"/>
          <p:cNvSpPr/>
          <p:nvPr/>
        </p:nvSpPr>
        <p:spPr>
          <a:xfrm>
            <a:off x="753147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g object 294"/>
          <p:cNvSpPr/>
          <p:nvPr/>
        </p:nvSpPr>
        <p:spPr>
          <a:xfrm>
            <a:off x="785203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g object 295"/>
          <p:cNvSpPr/>
          <p:nvPr/>
        </p:nvSpPr>
        <p:spPr>
          <a:xfrm>
            <a:off x="817258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g object 296"/>
          <p:cNvSpPr/>
          <p:nvPr/>
        </p:nvSpPr>
        <p:spPr>
          <a:xfrm>
            <a:off x="8493128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g object 297"/>
          <p:cNvSpPr/>
          <p:nvPr/>
        </p:nvSpPr>
        <p:spPr>
          <a:xfrm>
            <a:off x="8813675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g object 298"/>
          <p:cNvSpPr/>
          <p:nvPr/>
        </p:nvSpPr>
        <p:spPr>
          <a:xfrm>
            <a:off x="15886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g object 299"/>
          <p:cNvSpPr/>
          <p:nvPr/>
        </p:nvSpPr>
        <p:spPr>
          <a:xfrm>
            <a:off x="47940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g object 300"/>
          <p:cNvSpPr/>
          <p:nvPr/>
        </p:nvSpPr>
        <p:spPr>
          <a:xfrm>
            <a:off x="79995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g object 301"/>
          <p:cNvSpPr/>
          <p:nvPr/>
        </p:nvSpPr>
        <p:spPr>
          <a:xfrm>
            <a:off x="112051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g object 302"/>
          <p:cNvSpPr/>
          <p:nvPr/>
        </p:nvSpPr>
        <p:spPr>
          <a:xfrm>
            <a:off x="144105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g object 303"/>
          <p:cNvSpPr/>
          <p:nvPr/>
        </p:nvSpPr>
        <p:spPr>
          <a:xfrm>
            <a:off x="176160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g object 304"/>
          <p:cNvSpPr/>
          <p:nvPr/>
        </p:nvSpPr>
        <p:spPr>
          <a:xfrm>
            <a:off x="208215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g object 305"/>
          <p:cNvSpPr/>
          <p:nvPr/>
        </p:nvSpPr>
        <p:spPr>
          <a:xfrm>
            <a:off x="240269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g object 306"/>
          <p:cNvSpPr/>
          <p:nvPr/>
        </p:nvSpPr>
        <p:spPr>
          <a:xfrm>
            <a:off x="272325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g object 307"/>
          <p:cNvSpPr/>
          <p:nvPr/>
        </p:nvSpPr>
        <p:spPr>
          <a:xfrm>
            <a:off x="304380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g object 308"/>
          <p:cNvSpPr/>
          <p:nvPr/>
        </p:nvSpPr>
        <p:spPr>
          <a:xfrm>
            <a:off x="336434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g object 309"/>
          <p:cNvSpPr/>
          <p:nvPr/>
        </p:nvSpPr>
        <p:spPr>
          <a:xfrm>
            <a:off x="3684894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g object 310"/>
          <p:cNvSpPr/>
          <p:nvPr/>
        </p:nvSpPr>
        <p:spPr>
          <a:xfrm>
            <a:off x="400544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g object 311"/>
          <p:cNvSpPr/>
          <p:nvPr/>
        </p:nvSpPr>
        <p:spPr>
          <a:xfrm>
            <a:off x="432598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g object 312"/>
          <p:cNvSpPr/>
          <p:nvPr/>
        </p:nvSpPr>
        <p:spPr>
          <a:xfrm>
            <a:off x="4646544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g object 313"/>
          <p:cNvSpPr/>
          <p:nvPr/>
        </p:nvSpPr>
        <p:spPr>
          <a:xfrm>
            <a:off x="4967091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g object 314"/>
          <p:cNvSpPr/>
          <p:nvPr/>
        </p:nvSpPr>
        <p:spPr>
          <a:xfrm>
            <a:off x="5287638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g object 315"/>
          <p:cNvSpPr/>
          <p:nvPr/>
        </p:nvSpPr>
        <p:spPr>
          <a:xfrm>
            <a:off x="5608185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g object 316"/>
          <p:cNvSpPr/>
          <p:nvPr/>
        </p:nvSpPr>
        <p:spPr>
          <a:xfrm>
            <a:off x="5928732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g object 317"/>
          <p:cNvSpPr/>
          <p:nvPr/>
        </p:nvSpPr>
        <p:spPr>
          <a:xfrm>
            <a:off x="6249289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g object 318"/>
          <p:cNvSpPr/>
          <p:nvPr/>
        </p:nvSpPr>
        <p:spPr>
          <a:xfrm>
            <a:off x="656983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g object 319"/>
          <p:cNvSpPr/>
          <p:nvPr/>
        </p:nvSpPr>
        <p:spPr>
          <a:xfrm>
            <a:off x="689038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g object 320"/>
          <p:cNvSpPr/>
          <p:nvPr/>
        </p:nvSpPr>
        <p:spPr>
          <a:xfrm>
            <a:off x="721093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g object 321"/>
          <p:cNvSpPr/>
          <p:nvPr/>
        </p:nvSpPr>
        <p:spPr>
          <a:xfrm>
            <a:off x="753147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g object 322"/>
          <p:cNvSpPr/>
          <p:nvPr/>
        </p:nvSpPr>
        <p:spPr>
          <a:xfrm>
            <a:off x="785203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g object 323"/>
          <p:cNvSpPr/>
          <p:nvPr/>
        </p:nvSpPr>
        <p:spPr>
          <a:xfrm>
            <a:off x="817258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g object 324"/>
          <p:cNvSpPr/>
          <p:nvPr/>
        </p:nvSpPr>
        <p:spPr>
          <a:xfrm>
            <a:off x="8493128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g object 325"/>
          <p:cNvSpPr/>
          <p:nvPr/>
        </p:nvSpPr>
        <p:spPr>
          <a:xfrm>
            <a:off x="8813675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g object 326"/>
          <p:cNvSpPr/>
          <p:nvPr/>
        </p:nvSpPr>
        <p:spPr>
          <a:xfrm>
            <a:off x="15886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g object 327"/>
          <p:cNvSpPr/>
          <p:nvPr/>
        </p:nvSpPr>
        <p:spPr>
          <a:xfrm>
            <a:off x="47940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g object 328"/>
          <p:cNvSpPr/>
          <p:nvPr/>
        </p:nvSpPr>
        <p:spPr>
          <a:xfrm>
            <a:off x="79995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g object 329"/>
          <p:cNvSpPr/>
          <p:nvPr/>
        </p:nvSpPr>
        <p:spPr>
          <a:xfrm>
            <a:off x="112051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g object 330"/>
          <p:cNvSpPr/>
          <p:nvPr/>
        </p:nvSpPr>
        <p:spPr>
          <a:xfrm>
            <a:off x="144105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g object 331"/>
          <p:cNvSpPr/>
          <p:nvPr/>
        </p:nvSpPr>
        <p:spPr>
          <a:xfrm>
            <a:off x="176160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g object 332"/>
          <p:cNvSpPr/>
          <p:nvPr/>
        </p:nvSpPr>
        <p:spPr>
          <a:xfrm>
            <a:off x="208215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g object 333"/>
          <p:cNvSpPr/>
          <p:nvPr/>
        </p:nvSpPr>
        <p:spPr>
          <a:xfrm>
            <a:off x="240269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g object 334"/>
          <p:cNvSpPr/>
          <p:nvPr/>
        </p:nvSpPr>
        <p:spPr>
          <a:xfrm>
            <a:off x="272325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g object 335"/>
          <p:cNvSpPr/>
          <p:nvPr/>
        </p:nvSpPr>
        <p:spPr>
          <a:xfrm>
            <a:off x="304380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g object 336"/>
          <p:cNvSpPr/>
          <p:nvPr/>
        </p:nvSpPr>
        <p:spPr>
          <a:xfrm>
            <a:off x="336434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g object 337"/>
          <p:cNvSpPr/>
          <p:nvPr/>
        </p:nvSpPr>
        <p:spPr>
          <a:xfrm>
            <a:off x="3684894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g object 338"/>
          <p:cNvSpPr/>
          <p:nvPr/>
        </p:nvSpPr>
        <p:spPr>
          <a:xfrm>
            <a:off x="400544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g object 339"/>
          <p:cNvSpPr/>
          <p:nvPr/>
        </p:nvSpPr>
        <p:spPr>
          <a:xfrm>
            <a:off x="432598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g object 340"/>
          <p:cNvSpPr/>
          <p:nvPr/>
        </p:nvSpPr>
        <p:spPr>
          <a:xfrm>
            <a:off x="4646544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g object 341"/>
          <p:cNvSpPr/>
          <p:nvPr/>
        </p:nvSpPr>
        <p:spPr>
          <a:xfrm>
            <a:off x="4967091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g object 342"/>
          <p:cNvSpPr/>
          <p:nvPr/>
        </p:nvSpPr>
        <p:spPr>
          <a:xfrm>
            <a:off x="5287638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g object 343"/>
          <p:cNvSpPr/>
          <p:nvPr/>
        </p:nvSpPr>
        <p:spPr>
          <a:xfrm>
            <a:off x="5608185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g object 344"/>
          <p:cNvSpPr/>
          <p:nvPr/>
        </p:nvSpPr>
        <p:spPr>
          <a:xfrm>
            <a:off x="5928732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g object 345"/>
          <p:cNvSpPr/>
          <p:nvPr/>
        </p:nvSpPr>
        <p:spPr>
          <a:xfrm>
            <a:off x="6249289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g object 346"/>
          <p:cNvSpPr/>
          <p:nvPr/>
        </p:nvSpPr>
        <p:spPr>
          <a:xfrm>
            <a:off x="656983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g object 347"/>
          <p:cNvSpPr/>
          <p:nvPr/>
        </p:nvSpPr>
        <p:spPr>
          <a:xfrm>
            <a:off x="689038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g object 348"/>
          <p:cNvSpPr/>
          <p:nvPr/>
        </p:nvSpPr>
        <p:spPr>
          <a:xfrm>
            <a:off x="721093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g object 349"/>
          <p:cNvSpPr/>
          <p:nvPr/>
        </p:nvSpPr>
        <p:spPr>
          <a:xfrm>
            <a:off x="753147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g object 350"/>
          <p:cNvSpPr/>
          <p:nvPr/>
        </p:nvSpPr>
        <p:spPr>
          <a:xfrm>
            <a:off x="785203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g object 351"/>
          <p:cNvSpPr/>
          <p:nvPr/>
        </p:nvSpPr>
        <p:spPr>
          <a:xfrm>
            <a:off x="817258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g object 352"/>
          <p:cNvSpPr/>
          <p:nvPr/>
        </p:nvSpPr>
        <p:spPr>
          <a:xfrm>
            <a:off x="8493128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g object 353"/>
          <p:cNvSpPr/>
          <p:nvPr/>
        </p:nvSpPr>
        <p:spPr>
          <a:xfrm>
            <a:off x="8813675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g object 354"/>
          <p:cNvSpPr/>
          <p:nvPr/>
        </p:nvSpPr>
        <p:spPr>
          <a:xfrm>
            <a:off x="15886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g object 355"/>
          <p:cNvSpPr/>
          <p:nvPr/>
        </p:nvSpPr>
        <p:spPr>
          <a:xfrm>
            <a:off x="47940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g object 356"/>
          <p:cNvSpPr/>
          <p:nvPr/>
        </p:nvSpPr>
        <p:spPr>
          <a:xfrm>
            <a:off x="79995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g object 357"/>
          <p:cNvSpPr/>
          <p:nvPr/>
        </p:nvSpPr>
        <p:spPr>
          <a:xfrm>
            <a:off x="112051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g object 358"/>
          <p:cNvSpPr/>
          <p:nvPr/>
        </p:nvSpPr>
        <p:spPr>
          <a:xfrm>
            <a:off x="144105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g object 359"/>
          <p:cNvSpPr/>
          <p:nvPr/>
        </p:nvSpPr>
        <p:spPr>
          <a:xfrm>
            <a:off x="176160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g object 360"/>
          <p:cNvSpPr/>
          <p:nvPr/>
        </p:nvSpPr>
        <p:spPr>
          <a:xfrm>
            <a:off x="208215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g object 361"/>
          <p:cNvSpPr/>
          <p:nvPr/>
        </p:nvSpPr>
        <p:spPr>
          <a:xfrm>
            <a:off x="240269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g object 362"/>
          <p:cNvSpPr/>
          <p:nvPr/>
        </p:nvSpPr>
        <p:spPr>
          <a:xfrm>
            <a:off x="272325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g object 363"/>
          <p:cNvSpPr/>
          <p:nvPr/>
        </p:nvSpPr>
        <p:spPr>
          <a:xfrm>
            <a:off x="304380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g object 364"/>
          <p:cNvSpPr/>
          <p:nvPr/>
        </p:nvSpPr>
        <p:spPr>
          <a:xfrm>
            <a:off x="336434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g object 365"/>
          <p:cNvSpPr/>
          <p:nvPr/>
        </p:nvSpPr>
        <p:spPr>
          <a:xfrm>
            <a:off x="3684894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g object 366"/>
          <p:cNvSpPr/>
          <p:nvPr/>
        </p:nvSpPr>
        <p:spPr>
          <a:xfrm>
            <a:off x="400544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g object 367"/>
          <p:cNvSpPr/>
          <p:nvPr/>
        </p:nvSpPr>
        <p:spPr>
          <a:xfrm>
            <a:off x="432598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g object 368"/>
          <p:cNvSpPr/>
          <p:nvPr/>
        </p:nvSpPr>
        <p:spPr>
          <a:xfrm>
            <a:off x="4646544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g object 369"/>
          <p:cNvSpPr/>
          <p:nvPr/>
        </p:nvSpPr>
        <p:spPr>
          <a:xfrm>
            <a:off x="4967091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g object 370"/>
          <p:cNvSpPr/>
          <p:nvPr/>
        </p:nvSpPr>
        <p:spPr>
          <a:xfrm>
            <a:off x="5287638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g object 371"/>
          <p:cNvSpPr/>
          <p:nvPr/>
        </p:nvSpPr>
        <p:spPr>
          <a:xfrm>
            <a:off x="5608185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g object 372"/>
          <p:cNvSpPr/>
          <p:nvPr/>
        </p:nvSpPr>
        <p:spPr>
          <a:xfrm>
            <a:off x="5928732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g object 373"/>
          <p:cNvSpPr/>
          <p:nvPr/>
        </p:nvSpPr>
        <p:spPr>
          <a:xfrm>
            <a:off x="6249289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g object 374"/>
          <p:cNvSpPr/>
          <p:nvPr/>
        </p:nvSpPr>
        <p:spPr>
          <a:xfrm>
            <a:off x="656983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g object 375"/>
          <p:cNvSpPr/>
          <p:nvPr/>
        </p:nvSpPr>
        <p:spPr>
          <a:xfrm>
            <a:off x="689038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g object 376"/>
          <p:cNvSpPr/>
          <p:nvPr/>
        </p:nvSpPr>
        <p:spPr>
          <a:xfrm>
            <a:off x="721093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g object 377"/>
          <p:cNvSpPr/>
          <p:nvPr/>
        </p:nvSpPr>
        <p:spPr>
          <a:xfrm>
            <a:off x="753147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g object 378"/>
          <p:cNvSpPr/>
          <p:nvPr/>
        </p:nvSpPr>
        <p:spPr>
          <a:xfrm>
            <a:off x="785203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g object 379"/>
          <p:cNvSpPr/>
          <p:nvPr/>
        </p:nvSpPr>
        <p:spPr>
          <a:xfrm>
            <a:off x="817258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g object 380"/>
          <p:cNvSpPr/>
          <p:nvPr/>
        </p:nvSpPr>
        <p:spPr>
          <a:xfrm>
            <a:off x="8493128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g object 381"/>
          <p:cNvSpPr/>
          <p:nvPr/>
        </p:nvSpPr>
        <p:spPr>
          <a:xfrm>
            <a:off x="8813675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g object 382"/>
          <p:cNvSpPr/>
          <p:nvPr/>
        </p:nvSpPr>
        <p:spPr>
          <a:xfrm>
            <a:off x="15886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g object 383"/>
          <p:cNvSpPr/>
          <p:nvPr/>
        </p:nvSpPr>
        <p:spPr>
          <a:xfrm>
            <a:off x="47940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g object 384"/>
          <p:cNvSpPr/>
          <p:nvPr/>
        </p:nvSpPr>
        <p:spPr>
          <a:xfrm>
            <a:off x="79995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g object 385"/>
          <p:cNvSpPr/>
          <p:nvPr/>
        </p:nvSpPr>
        <p:spPr>
          <a:xfrm>
            <a:off x="112051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g object 386"/>
          <p:cNvSpPr/>
          <p:nvPr/>
        </p:nvSpPr>
        <p:spPr>
          <a:xfrm>
            <a:off x="144105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g object 387"/>
          <p:cNvSpPr/>
          <p:nvPr/>
        </p:nvSpPr>
        <p:spPr>
          <a:xfrm>
            <a:off x="176160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g object 388"/>
          <p:cNvSpPr/>
          <p:nvPr/>
        </p:nvSpPr>
        <p:spPr>
          <a:xfrm>
            <a:off x="208215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g object 389"/>
          <p:cNvSpPr/>
          <p:nvPr/>
        </p:nvSpPr>
        <p:spPr>
          <a:xfrm>
            <a:off x="240269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g object 390"/>
          <p:cNvSpPr/>
          <p:nvPr/>
        </p:nvSpPr>
        <p:spPr>
          <a:xfrm>
            <a:off x="272325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g object 391"/>
          <p:cNvSpPr/>
          <p:nvPr/>
        </p:nvSpPr>
        <p:spPr>
          <a:xfrm>
            <a:off x="304380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g object 392"/>
          <p:cNvSpPr/>
          <p:nvPr/>
        </p:nvSpPr>
        <p:spPr>
          <a:xfrm>
            <a:off x="336434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g object 393"/>
          <p:cNvSpPr/>
          <p:nvPr/>
        </p:nvSpPr>
        <p:spPr>
          <a:xfrm>
            <a:off x="3684894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g object 394"/>
          <p:cNvSpPr/>
          <p:nvPr/>
        </p:nvSpPr>
        <p:spPr>
          <a:xfrm>
            <a:off x="400544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g object 395"/>
          <p:cNvSpPr/>
          <p:nvPr/>
        </p:nvSpPr>
        <p:spPr>
          <a:xfrm>
            <a:off x="432598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g object 396"/>
          <p:cNvSpPr/>
          <p:nvPr/>
        </p:nvSpPr>
        <p:spPr>
          <a:xfrm>
            <a:off x="4646544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g object 397"/>
          <p:cNvSpPr/>
          <p:nvPr/>
        </p:nvSpPr>
        <p:spPr>
          <a:xfrm>
            <a:off x="4967091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g object 398"/>
          <p:cNvSpPr/>
          <p:nvPr/>
        </p:nvSpPr>
        <p:spPr>
          <a:xfrm>
            <a:off x="5287638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g object 399"/>
          <p:cNvSpPr/>
          <p:nvPr/>
        </p:nvSpPr>
        <p:spPr>
          <a:xfrm>
            <a:off x="5608185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g object 400"/>
          <p:cNvSpPr/>
          <p:nvPr/>
        </p:nvSpPr>
        <p:spPr>
          <a:xfrm>
            <a:off x="5928732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g object 401"/>
          <p:cNvSpPr/>
          <p:nvPr/>
        </p:nvSpPr>
        <p:spPr>
          <a:xfrm>
            <a:off x="6249289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g object 402"/>
          <p:cNvSpPr/>
          <p:nvPr/>
        </p:nvSpPr>
        <p:spPr>
          <a:xfrm>
            <a:off x="656983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g object 403"/>
          <p:cNvSpPr/>
          <p:nvPr/>
        </p:nvSpPr>
        <p:spPr>
          <a:xfrm>
            <a:off x="689038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g object 404"/>
          <p:cNvSpPr/>
          <p:nvPr/>
        </p:nvSpPr>
        <p:spPr>
          <a:xfrm>
            <a:off x="721093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g object 405"/>
          <p:cNvSpPr/>
          <p:nvPr/>
        </p:nvSpPr>
        <p:spPr>
          <a:xfrm>
            <a:off x="753147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g object 406"/>
          <p:cNvSpPr/>
          <p:nvPr/>
        </p:nvSpPr>
        <p:spPr>
          <a:xfrm>
            <a:off x="785203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g object 407"/>
          <p:cNvSpPr/>
          <p:nvPr/>
        </p:nvSpPr>
        <p:spPr>
          <a:xfrm>
            <a:off x="817258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g object 408"/>
          <p:cNvSpPr/>
          <p:nvPr/>
        </p:nvSpPr>
        <p:spPr>
          <a:xfrm>
            <a:off x="8493128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g object 409"/>
          <p:cNvSpPr/>
          <p:nvPr/>
        </p:nvSpPr>
        <p:spPr>
          <a:xfrm>
            <a:off x="8813675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g object 410"/>
          <p:cNvSpPr/>
          <p:nvPr/>
        </p:nvSpPr>
        <p:spPr>
          <a:xfrm>
            <a:off x="15886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g object 411"/>
          <p:cNvSpPr/>
          <p:nvPr/>
        </p:nvSpPr>
        <p:spPr>
          <a:xfrm>
            <a:off x="47940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g object 412"/>
          <p:cNvSpPr/>
          <p:nvPr/>
        </p:nvSpPr>
        <p:spPr>
          <a:xfrm>
            <a:off x="79995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g object 413"/>
          <p:cNvSpPr/>
          <p:nvPr/>
        </p:nvSpPr>
        <p:spPr>
          <a:xfrm>
            <a:off x="112051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g object 414"/>
          <p:cNvSpPr/>
          <p:nvPr/>
        </p:nvSpPr>
        <p:spPr>
          <a:xfrm>
            <a:off x="144105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g object 415"/>
          <p:cNvSpPr/>
          <p:nvPr/>
        </p:nvSpPr>
        <p:spPr>
          <a:xfrm>
            <a:off x="176160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g object 416"/>
          <p:cNvSpPr/>
          <p:nvPr/>
        </p:nvSpPr>
        <p:spPr>
          <a:xfrm>
            <a:off x="208215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g object 417"/>
          <p:cNvSpPr/>
          <p:nvPr/>
        </p:nvSpPr>
        <p:spPr>
          <a:xfrm>
            <a:off x="240269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g object 418"/>
          <p:cNvSpPr/>
          <p:nvPr/>
        </p:nvSpPr>
        <p:spPr>
          <a:xfrm>
            <a:off x="272325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g object 419"/>
          <p:cNvSpPr/>
          <p:nvPr/>
        </p:nvSpPr>
        <p:spPr>
          <a:xfrm>
            <a:off x="304380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g object 420"/>
          <p:cNvSpPr/>
          <p:nvPr/>
        </p:nvSpPr>
        <p:spPr>
          <a:xfrm>
            <a:off x="336434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g object 421"/>
          <p:cNvSpPr/>
          <p:nvPr/>
        </p:nvSpPr>
        <p:spPr>
          <a:xfrm>
            <a:off x="3684894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g object 422"/>
          <p:cNvSpPr/>
          <p:nvPr/>
        </p:nvSpPr>
        <p:spPr>
          <a:xfrm>
            <a:off x="400544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g object 423"/>
          <p:cNvSpPr/>
          <p:nvPr/>
        </p:nvSpPr>
        <p:spPr>
          <a:xfrm>
            <a:off x="432598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g object 424"/>
          <p:cNvSpPr/>
          <p:nvPr/>
        </p:nvSpPr>
        <p:spPr>
          <a:xfrm>
            <a:off x="4646544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g object 425"/>
          <p:cNvSpPr/>
          <p:nvPr/>
        </p:nvSpPr>
        <p:spPr>
          <a:xfrm>
            <a:off x="4967091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g object 426"/>
          <p:cNvSpPr/>
          <p:nvPr/>
        </p:nvSpPr>
        <p:spPr>
          <a:xfrm>
            <a:off x="5287638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g object 427"/>
          <p:cNvSpPr/>
          <p:nvPr/>
        </p:nvSpPr>
        <p:spPr>
          <a:xfrm>
            <a:off x="5608185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g object 428"/>
          <p:cNvSpPr/>
          <p:nvPr/>
        </p:nvSpPr>
        <p:spPr>
          <a:xfrm>
            <a:off x="5928732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g object 429"/>
          <p:cNvSpPr/>
          <p:nvPr/>
        </p:nvSpPr>
        <p:spPr>
          <a:xfrm>
            <a:off x="6249289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g object 430"/>
          <p:cNvSpPr/>
          <p:nvPr/>
        </p:nvSpPr>
        <p:spPr>
          <a:xfrm>
            <a:off x="656983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g object 431"/>
          <p:cNvSpPr/>
          <p:nvPr/>
        </p:nvSpPr>
        <p:spPr>
          <a:xfrm>
            <a:off x="689038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g object 432"/>
          <p:cNvSpPr/>
          <p:nvPr/>
        </p:nvSpPr>
        <p:spPr>
          <a:xfrm>
            <a:off x="721093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g object 433"/>
          <p:cNvSpPr/>
          <p:nvPr/>
        </p:nvSpPr>
        <p:spPr>
          <a:xfrm>
            <a:off x="753147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g object 434"/>
          <p:cNvSpPr/>
          <p:nvPr/>
        </p:nvSpPr>
        <p:spPr>
          <a:xfrm>
            <a:off x="785203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g object 435"/>
          <p:cNvSpPr/>
          <p:nvPr/>
        </p:nvSpPr>
        <p:spPr>
          <a:xfrm>
            <a:off x="817258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g object 436"/>
          <p:cNvSpPr/>
          <p:nvPr/>
        </p:nvSpPr>
        <p:spPr>
          <a:xfrm>
            <a:off x="8493128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g object 437"/>
          <p:cNvSpPr/>
          <p:nvPr/>
        </p:nvSpPr>
        <p:spPr>
          <a:xfrm>
            <a:off x="8813675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g object 438"/>
          <p:cNvSpPr/>
          <p:nvPr/>
        </p:nvSpPr>
        <p:spPr>
          <a:xfrm>
            <a:off x="15886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g object 439"/>
          <p:cNvSpPr/>
          <p:nvPr/>
        </p:nvSpPr>
        <p:spPr>
          <a:xfrm>
            <a:off x="47940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g object 440"/>
          <p:cNvSpPr/>
          <p:nvPr/>
        </p:nvSpPr>
        <p:spPr>
          <a:xfrm>
            <a:off x="79995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g object 441"/>
          <p:cNvSpPr/>
          <p:nvPr/>
        </p:nvSpPr>
        <p:spPr>
          <a:xfrm>
            <a:off x="112051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g object 442"/>
          <p:cNvSpPr/>
          <p:nvPr/>
        </p:nvSpPr>
        <p:spPr>
          <a:xfrm>
            <a:off x="144105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g object 443"/>
          <p:cNvSpPr/>
          <p:nvPr/>
        </p:nvSpPr>
        <p:spPr>
          <a:xfrm>
            <a:off x="176160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g object 444"/>
          <p:cNvSpPr/>
          <p:nvPr/>
        </p:nvSpPr>
        <p:spPr>
          <a:xfrm>
            <a:off x="208215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g object 445"/>
          <p:cNvSpPr/>
          <p:nvPr/>
        </p:nvSpPr>
        <p:spPr>
          <a:xfrm>
            <a:off x="240269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g object 446"/>
          <p:cNvSpPr/>
          <p:nvPr/>
        </p:nvSpPr>
        <p:spPr>
          <a:xfrm>
            <a:off x="272325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g object 447"/>
          <p:cNvSpPr/>
          <p:nvPr/>
        </p:nvSpPr>
        <p:spPr>
          <a:xfrm>
            <a:off x="304380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g object 448"/>
          <p:cNvSpPr/>
          <p:nvPr/>
        </p:nvSpPr>
        <p:spPr>
          <a:xfrm>
            <a:off x="336434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g object 449"/>
          <p:cNvSpPr/>
          <p:nvPr/>
        </p:nvSpPr>
        <p:spPr>
          <a:xfrm>
            <a:off x="3684894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g object 450"/>
          <p:cNvSpPr/>
          <p:nvPr/>
        </p:nvSpPr>
        <p:spPr>
          <a:xfrm>
            <a:off x="400544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g object 451"/>
          <p:cNvSpPr/>
          <p:nvPr/>
        </p:nvSpPr>
        <p:spPr>
          <a:xfrm>
            <a:off x="432598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g object 452"/>
          <p:cNvSpPr/>
          <p:nvPr/>
        </p:nvSpPr>
        <p:spPr>
          <a:xfrm>
            <a:off x="4646544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g object 453"/>
          <p:cNvSpPr/>
          <p:nvPr/>
        </p:nvSpPr>
        <p:spPr>
          <a:xfrm>
            <a:off x="4967091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g object 454"/>
          <p:cNvSpPr/>
          <p:nvPr/>
        </p:nvSpPr>
        <p:spPr>
          <a:xfrm>
            <a:off x="5287638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g object 455"/>
          <p:cNvSpPr/>
          <p:nvPr/>
        </p:nvSpPr>
        <p:spPr>
          <a:xfrm>
            <a:off x="5608185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g object 456"/>
          <p:cNvSpPr/>
          <p:nvPr/>
        </p:nvSpPr>
        <p:spPr>
          <a:xfrm>
            <a:off x="5928732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g object 457"/>
          <p:cNvSpPr/>
          <p:nvPr/>
        </p:nvSpPr>
        <p:spPr>
          <a:xfrm>
            <a:off x="6249289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g object 458"/>
          <p:cNvSpPr/>
          <p:nvPr/>
        </p:nvSpPr>
        <p:spPr>
          <a:xfrm>
            <a:off x="656983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g object 459"/>
          <p:cNvSpPr/>
          <p:nvPr/>
        </p:nvSpPr>
        <p:spPr>
          <a:xfrm>
            <a:off x="689038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g object 460"/>
          <p:cNvSpPr/>
          <p:nvPr/>
        </p:nvSpPr>
        <p:spPr>
          <a:xfrm>
            <a:off x="721093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g object 461"/>
          <p:cNvSpPr/>
          <p:nvPr/>
        </p:nvSpPr>
        <p:spPr>
          <a:xfrm>
            <a:off x="753147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g object 462"/>
          <p:cNvSpPr/>
          <p:nvPr/>
        </p:nvSpPr>
        <p:spPr>
          <a:xfrm>
            <a:off x="785203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g object 463"/>
          <p:cNvSpPr/>
          <p:nvPr/>
        </p:nvSpPr>
        <p:spPr>
          <a:xfrm>
            <a:off x="817258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g object 464"/>
          <p:cNvSpPr/>
          <p:nvPr/>
        </p:nvSpPr>
        <p:spPr>
          <a:xfrm>
            <a:off x="8493128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g object 465"/>
          <p:cNvSpPr/>
          <p:nvPr/>
        </p:nvSpPr>
        <p:spPr>
          <a:xfrm>
            <a:off x="8813675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g object 466"/>
          <p:cNvSpPr/>
          <p:nvPr/>
        </p:nvSpPr>
        <p:spPr>
          <a:xfrm>
            <a:off x="15886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g object 467"/>
          <p:cNvSpPr/>
          <p:nvPr/>
        </p:nvSpPr>
        <p:spPr>
          <a:xfrm>
            <a:off x="47940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g object 468"/>
          <p:cNvSpPr/>
          <p:nvPr/>
        </p:nvSpPr>
        <p:spPr>
          <a:xfrm>
            <a:off x="79995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g object 469"/>
          <p:cNvSpPr/>
          <p:nvPr/>
        </p:nvSpPr>
        <p:spPr>
          <a:xfrm>
            <a:off x="112051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g object 470"/>
          <p:cNvSpPr/>
          <p:nvPr/>
        </p:nvSpPr>
        <p:spPr>
          <a:xfrm>
            <a:off x="144105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g object 471"/>
          <p:cNvSpPr/>
          <p:nvPr/>
        </p:nvSpPr>
        <p:spPr>
          <a:xfrm>
            <a:off x="176160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g object 472"/>
          <p:cNvSpPr/>
          <p:nvPr/>
        </p:nvSpPr>
        <p:spPr>
          <a:xfrm>
            <a:off x="208215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g object 473"/>
          <p:cNvSpPr/>
          <p:nvPr/>
        </p:nvSpPr>
        <p:spPr>
          <a:xfrm>
            <a:off x="240269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g object 474"/>
          <p:cNvSpPr/>
          <p:nvPr/>
        </p:nvSpPr>
        <p:spPr>
          <a:xfrm>
            <a:off x="272325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g object 475"/>
          <p:cNvSpPr/>
          <p:nvPr/>
        </p:nvSpPr>
        <p:spPr>
          <a:xfrm>
            <a:off x="304380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g object 476"/>
          <p:cNvSpPr/>
          <p:nvPr/>
        </p:nvSpPr>
        <p:spPr>
          <a:xfrm>
            <a:off x="336434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g object 477"/>
          <p:cNvSpPr/>
          <p:nvPr/>
        </p:nvSpPr>
        <p:spPr>
          <a:xfrm>
            <a:off x="3684894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g object 478"/>
          <p:cNvSpPr/>
          <p:nvPr/>
        </p:nvSpPr>
        <p:spPr>
          <a:xfrm>
            <a:off x="400544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g object 479"/>
          <p:cNvSpPr/>
          <p:nvPr/>
        </p:nvSpPr>
        <p:spPr>
          <a:xfrm>
            <a:off x="432598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g object 480"/>
          <p:cNvSpPr/>
          <p:nvPr/>
        </p:nvSpPr>
        <p:spPr>
          <a:xfrm>
            <a:off x="4646544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g object 481"/>
          <p:cNvSpPr/>
          <p:nvPr/>
        </p:nvSpPr>
        <p:spPr>
          <a:xfrm>
            <a:off x="4967091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g object 482"/>
          <p:cNvSpPr/>
          <p:nvPr/>
        </p:nvSpPr>
        <p:spPr>
          <a:xfrm>
            <a:off x="5287638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g object 483"/>
          <p:cNvSpPr/>
          <p:nvPr/>
        </p:nvSpPr>
        <p:spPr>
          <a:xfrm>
            <a:off x="5608185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g object 484"/>
          <p:cNvSpPr/>
          <p:nvPr/>
        </p:nvSpPr>
        <p:spPr>
          <a:xfrm>
            <a:off x="5928732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g object 485"/>
          <p:cNvSpPr/>
          <p:nvPr/>
        </p:nvSpPr>
        <p:spPr>
          <a:xfrm>
            <a:off x="6249289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g object 486"/>
          <p:cNvSpPr/>
          <p:nvPr/>
        </p:nvSpPr>
        <p:spPr>
          <a:xfrm>
            <a:off x="656983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g object 487"/>
          <p:cNvSpPr/>
          <p:nvPr/>
        </p:nvSpPr>
        <p:spPr>
          <a:xfrm>
            <a:off x="689038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g object 488"/>
          <p:cNvSpPr/>
          <p:nvPr/>
        </p:nvSpPr>
        <p:spPr>
          <a:xfrm>
            <a:off x="721093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g object 489"/>
          <p:cNvSpPr/>
          <p:nvPr/>
        </p:nvSpPr>
        <p:spPr>
          <a:xfrm>
            <a:off x="753147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g object 490"/>
          <p:cNvSpPr/>
          <p:nvPr/>
        </p:nvSpPr>
        <p:spPr>
          <a:xfrm>
            <a:off x="785203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g object 491"/>
          <p:cNvSpPr/>
          <p:nvPr/>
        </p:nvSpPr>
        <p:spPr>
          <a:xfrm>
            <a:off x="817258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g object 492"/>
          <p:cNvSpPr/>
          <p:nvPr/>
        </p:nvSpPr>
        <p:spPr>
          <a:xfrm>
            <a:off x="8493128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g object 493"/>
          <p:cNvSpPr/>
          <p:nvPr/>
        </p:nvSpPr>
        <p:spPr>
          <a:xfrm>
            <a:off x="8813675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g object 494"/>
          <p:cNvSpPr/>
          <p:nvPr/>
        </p:nvSpPr>
        <p:spPr>
          <a:xfrm>
            <a:off x="15886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g object 495"/>
          <p:cNvSpPr/>
          <p:nvPr/>
        </p:nvSpPr>
        <p:spPr>
          <a:xfrm>
            <a:off x="47940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g object 496"/>
          <p:cNvSpPr/>
          <p:nvPr/>
        </p:nvSpPr>
        <p:spPr>
          <a:xfrm>
            <a:off x="79995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g object 497"/>
          <p:cNvSpPr/>
          <p:nvPr/>
        </p:nvSpPr>
        <p:spPr>
          <a:xfrm>
            <a:off x="112051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g object 498"/>
          <p:cNvSpPr/>
          <p:nvPr/>
        </p:nvSpPr>
        <p:spPr>
          <a:xfrm>
            <a:off x="144105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g object 499"/>
          <p:cNvSpPr/>
          <p:nvPr/>
        </p:nvSpPr>
        <p:spPr>
          <a:xfrm>
            <a:off x="176160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bg object 500"/>
          <p:cNvSpPr/>
          <p:nvPr/>
        </p:nvSpPr>
        <p:spPr>
          <a:xfrm>
            <a:off x="208215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bg object 501"/>
          <p:cNvSpPr/>
          <p:nvPr/>
        </p:nvSpPr>
        <p:spPr>
          <a:xfrm>
            <a:off x="240269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bg object 502"/>
          <p:cNvSpPr/>
          <p:nvPr/>
        </p:nvSpPr>
        <p:spPr>
          <a:xfrm>
            <a:off x="272325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bg object 503"/>
          <p:cNvSpPr/>
          <p:nvPr/>
        </p:nvSpPr>
        <p:spPr>
          <a:xfrm>
            <a:off x="304380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bg object 504"/>
          <p:cNvSpPr/>
          <p:nvPr/>
        </p:nvSpPr>
        <p:spPr>
          <a:xfrm>
            <a:off x="336434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bg object 505"/>
          <p:cNvSpPr/>
          <p:nvPr/>
        </p:nvSpPr>
        <p:spPr>
          <a:xfrm>
            <a:off x="3684894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bg object 506"/>
          <p:cNvSpPr/>
          <p:nvPr/>
        </p:nvSpPr>
        <p:spPr>
          <a:xfrm>
            <a:off x="400544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bg object 507"/>
          <p:cNvSpPr/>
          <p:nvPr/>
        </p:nvSpPr>
        <p:spPr>
          <a:xfrm>
            <a:off x="432598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bg object 508"/>
          <p:cNvSpPr/>
          <p:nvPr/>
        </p:nvSpPr>
        <p:spPr>
          <a:xfrm>
            <a:off x="4646544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bg object 509"/>
          <p:cNvSpPr/>
          <p:nvPr/>
        </p:nvSpPr>
        <p:spPr>
          <a:xfrm>
            <a:off x="4967091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bg object 510"/>
          <p:cNvSpPr/>
          <p:nvPr/>
        </p:nvSpPr>
        <p:spPr>
          <a:xfrm>
            <a:off x="5287638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bg object 511"/>
          <p:cNvSpPr/>
          <p:nvPr/>
        </p:nvSpPr>
        <p:spPr>
          <a:xfrm>
            <a:off x="5608185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bg object 512"/>
          <p:cNvSpPr/>
          <p:nvPr/>
        </p:nvSpPr>
        <p:spPr>
          <a:xfrm>
            <a:off x="5928732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bg object 513"/>
          <p:cNvSpPr/>
          <p:nvPr/>
        </p:nvSpPr>
        <p:spPr>
          <a:xfrm>
            <a:off x="6249289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bg object 514"/>
          <p:cNvSpPr/>
          <p:nvPr/>
        </p:nvSpPr>
        <p:spPr>
          <a:xfrm>
            <a:off x="656983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bg object 515"/>
          <p:cNvSpPr/>
          <p:nvPr/>
        </p:nvSpPr>
        <p:spPr>
          <a:xfrm>
            <a:off x="689038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bg object 516"/>
          <p:cNvSpPr/>
          <p:nvPr/>
        </p:nvSpPr>
        <p:spPr>
          <a:xfrm>
            <a:off x="721093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bg object 517"/>
          <p:cNvSpPr/>
          <p:nvPr/>
        </p:nvSpPr>
        <p:spPr>
          <a:xfrm>
            <a:off x="753147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bg object 518"/>
          <p:cNvSpPr/>
          <p:nvPr/>
        </p:nvSpPr>
        <p:spPr>
          <a:xfrm>
            <a:off x="785203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bg object 519"/>
          <p:cNvSpPr/>
          <p:nvPr/>
        </p:nvSpPr>
        <p:spPr>
          <a:xfrm>
            <a:off x="817258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bg object 520"/>
          <p:cNvSpPr/>
          <p:nvPr/>
        </p:nvSpPr>
        <p:spPr>
          <a:xfrm>
            <a:off x="8493128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bg object 521"/>
          <p:cNvSpPr/>
          <p:nvPr/>
        </p:nvSpPr>
        <p:spPr>
          <a:xfrm>
            <a:off x="8813675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bg object 522"/>
          <p:cNvSpPr/>
          <p:nvPr/>
        </p:nvSpPr>
        <p:spPr>
          <a:xfrm>
            <a:off x="15886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bg object 523"/>
          <p:cNvSpPr/>
          <p:nvPr/>
        </p:nvSpPr>
        <p:spPr>
          <a:xfrm>
            <a:off x="47940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bg object 524"/>
          <p:cNvSpPr/>
          <p:nvPr/>
        </p:nvSpPr>
        <p:spPr>
          <a:xfrm>
            <a:off x="79995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bg object 525"/>
          <p:cNvSpPr/>
          <p:nvPr/>
        </p:nvSpPr>
        <p:spPr>
          <a:xfrm>
            <a:off x="112051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bg object 526"/>
          <p:cNvSpPr/>
          <p:nvPr/>
        </p:nvSpPr>
        <p:spPr>
          <a:xfrm>
            <a:off x="144105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bg object 527"/>
          <p:cNvSpPr/>
          <p:nvPr/>
        </p:nvSpPr>
        <p:spPr>
          <a:xfrm>
            <a:off x="176160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bg object 528"/>
          <p:cNvSpPr/>
          <p:nvPr/>
        </p:nvSpPr>
        <p:spPr>
          <a:xfrm>
            <a:off x="208215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bg object 529"/>
          <p:cNvSpPr/>
          <p:nvPr/>
        </p:nvSpPr>
        <p:spPr>
          <a:xfrm>
            <a:off x="240269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bg object 530"/>
          <p:cNvSpPr/>
          <p:nvPr/>
        </p:nvSpPr>
        <p:spPr>
          <a:xfrm>
            <a:off x="272325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bg object 531"/>
          <p:cNvSpPr/>
          <p:nvPr/>
        </p:nvSpPr>
        <p:spPr>
          <a:xfrm>
            <a:off x="304380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bg object 532"/>
          <p:cNvSpPr/>
          <p:nvPr/>
        </p:nvSpPr>
        <p:spPr>
          <a:xfrm>
            <a:off x="336434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bg object 533"/>
          <p:cNvSpPr/>
          <p:nvPr/>
        </p:nvSpPr>
        <p:spPr>
          <a:xfrm>
            <a:off x="3684894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bg object 534"/>
          <p:cNvSpPr/>
          <p:nvPr/>
        </p:nvSpPr>
        <p:spPr>
          <a:xfrm>
            <a:off x="400544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bg object 535"/>
          <p:cNvSpPr/>
          <p:nvPr/>
        </p:nvSpPr>
        <p:spPr>
          <a:xfrm>
            <a:off x="432598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bg object 536"/>
          <p:cNvSpPr/>
          <p:nvPr/>
        </p:nvSpPr>
        <p:spPr>
          <a:xfrm>
            <a:off x="4646544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bg object 537"/>
          <p:cNvSpPr/>
          <p:nvPr/>
        </p:nvSpPr>
        <p:spPr>
          <a:xfrm>
            <a:off x="4967091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bg object 538"/>
          <p:cNvSpPr/>
          <p:nvPr/>
        </p:nvSpPr>
        <p:spPr>
          <a:xfrm>
            <a:off x="5287638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bg object 539"/>
          <p:cNvSpPr/>
          <p:nvPr/>
        </p:nvSpPr>
        <p:spPr>
          <a:xfrm>
            <a:off x="5608185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bg object 540"/>
          <p:cNvSpPr/>
          <p:nvPr/>
        </p:nvSpPr>
        <p:spPr>
          <a:xfrm>
            <a:off x="5928732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bg object 541"/>
          <p:cNvSpPr/>
          <p:nvPr/>
        </p:nvSpPr>
        <p:spPr>
          <a:xfrm>
            <a:off x="6249289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bg object 542"/>
          <p:cNvSpPr/>
          <p:nvPr/>
        </p:nvSpPr>
        <p:spPr>
          <a:xfrm>
            <a:off x="656983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bg object 543"/>
          <p:cNvSpPr/>
          <p:nvPr/>
        </p:nvSpPr>
        <p:spPr>
          <a:xfrm>
            <a:off x="689038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bg object 544"/>
          <p:cNvSpPr/>
          <p:nvPr/>
        </p:nvSpPr>
        <p:spPr>
          <a:xfrm>
            <a:off x="721093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bg object 545"/>
          <p:cNvSpPr/>
          <p:nvPr/>
        </p:nvSpPr>
        <p:spPr>
          <a:xfrm>
            <a:off x="753147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bg object 546"/>
          <p:cNvSpPr/>
          <p:nvPr/>
        </p:nvSpPr>
        <p:spPr>
          <a:xfrm>
            <a:off x="785203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bg object 547"/>
          <p:cNvSpPr/>
          <p:nvPr/>
        </p:nvSpPr>
        <p:spPr>
          <a:xfrm>
            <a:off x="817258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bg object 548"/>
          <p:cNvSpPr/>
          <p:nvPr/>
        </p:nvSpPr>
        <p:spPr>
          <a:xfrm>
            <a:off x="8493128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bg object 549"/>
          <p:cNvSpPr/>
          <p:nvPr/>
        </p:nvSpPr>
        <p:spPr>
          <a:xfrm>
            <a:off x="8813675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bg object 550"/>
          <p:cNvSpPr/>
          <p:nvPr/>
        </p:nvSpPr>
        <p:spPr>
          <a:xfrm>
            <a:off x="15886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bg object 551"/>
          <p:cNvSpPr/>
          <p:nvPr/>
        </p:nvSpPr>
        <p:spPr>
          <a:xfrm>
            <a:off x="47940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bg object 552"/>
          <p:cNvSpPr/>
          <p:nvPr/>
        </p:nvSpPr>
        <p:spPr>
          <a:xfrm>
            <a:off x="79995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bg object 553"/>
          <p:cNvSpPr/>
          <p:nvPr/>
        </p:nvSpPr>
        <p:spPr>
          <a:xfrm>
            <a:off x="112051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bg object 554"/>
          <p:cNvSpPr/>
          <p:nvPr/>
        </p:nvSpPr>
        <p:spPr>
          <a:xfrm>
            <a:off x="144105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bg object 555"/>
          <p:cNvSpPr/>
          <p:nvPr/>
        </p:nvSpPr>
        <p:spPr>
          <a:xfrm>
            <a:off x="176160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bg object 556"/>
          <p:cNvSpPr/>
          <p:nvPr/>
        </p:nvSpPr>
        <p:spPr>
          <a:xfrm>
            <a:off x="208215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bg object 557"/>
          <p:cNvSpPr/>
          <p:nvPr/>
        </p:nvSpPr>
        <p:spPr>
          <a:xfrm>
            <a:off x="240269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bg object 558"/>
          <p:cNvSpPr/>
          <p:nvPr/>
        </p:nvSpPr>
        <p:spPr>
          <a:xfrm>
            <a:off x="272325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bg object 559"/>
          <p:cNvSpPr/>
          <p:nvPr/>
        </p:nvSpPr>
        <p:spPr>
          <a:xfrm>
            <a:off x="304380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bg object 560"/>
          <p:cNvSpPr/>
          <p:nvPr/>
        </p:nvSpPr>
        <p:spPr>
          <a:xfrm>
            <a:off x="336434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bg object 561"/>
          <p:cNvSpPr/>
          <p:nvPr/>
        </p:nvSpPr>
        <p:spPr>
          <a:xfrm>
            <a:off x="3684894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bg object 562"/>
          <p:cNvSpPr/>
          <p:nvPr/>
        </p:nvSpPr>
        <p:spPr>
          <a:xfrm>
            <a:off x="400544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bg object 563"/>
          <p:cNvSpPr/>
          <p:nvPr/>
        </p:nvSpPr>
        <p:spPr>
          <a:xfrm>
            <a:off x="432598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bg object 564"/>
          <p:cNvSpPr/>
          <p:nvPr/>
        </p:nvSpPr>
        <p:spPr>
          <a:xfrm>
            <a:off x="4646544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bg object 565"/>
          <p:cNvSpPr/>
          <p:nvPr/>
        </p:nvSpPr>
        <p:spPr>
          <a:xfrm>
            <a:off x="4967091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bg object 566"/>
          <p:cNvSpPr/>
          <p:nvPr/>
        </p:nvSpPr>
        <p:spPr>
          <a:xfrm>
            <a:off x="5287638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bg object 567"/>
          <p:cNvSpPr/>
          <p:nvPr/>
        </p:nvSpPr>
        <p:spPr>
          <a:xfrm>
            <a:off x="5608185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bg object 568"/>
          <p:cNvSpPr/>
          <p:nvPr/>
        </p:nvSpPr>
        <p:spPr>
          <a:xfrm>
            <a:off x="5928732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bg object 569"/>
          <p:cNvSpPr/>
          <p:nvPr/>
        </p:nvSpPr>
        <p:spPr>
          <a:xfrm>
            <a:off x="6249289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bg object 570"/>
          <p:cNvSpPr/>
          <p:nvPr/>
        </p:nvSpPr>
        <p:spPr>
          <a:xfrm>
            <a:off x="656983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bg object 571"/>
          <p:cNvSpPr/>
          <p:nvPr/>
        </p:nvSpPr>
        <p:spPr>
          <a:xfrm>
            <a:off x="689038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bg object 572"/>
          <p:cNvSpPr/>
          <p:nvPr/>
        </p:nvSpPr>
        <p:spPr>
          <a:xfrm>
            <a:off x="721093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bg object 573"/>
          <p:cNvSpPr/>
          <p:nvPr/>
        </p:nvSpPr>
        <p:spPr>
          <a:xfrm>
            <a:off x="753147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bg object 574"/>
          <p:cNvSpPr/>
          <p:nvPr/>
        </p:nvSpPr>
        <p:spPr>
          <a:xfrm>
            <a:off x="785203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bg object 575"/>
          <p:cNvSpPr/>
          <p:nvPr/>
        </p:nvSpPr>
        <p:spPr>
          <a:xfrm>
            <a:off x="817258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bg object 576"/>
          <p:cNvSpPr/>
          <p:nvPr/>
        </p:nvSpPr>
        <p:spPr>
          <a:xfrm>
            <a:off x="8493128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bg object 577"/>
          <p:cNvSpPr/>
          <p:nvPr/>
        </p:nvSpPr>
        <p:spPr>
          <a:xfrm>
            <a:off x="8813675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bg object 578"/>
          <p:cNvSpPr/>
          <p:nvPr/>
        </p:nvSpPr>
        <p:spPr>
          <a:xfrm>
            <a:off x="15886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bg object 579"/>
          <p:cNvSpPr/>
          <p:nvPr/>
        </p:nvSpPr>
        <p:spPr>
          <a:xfrm>
            <a:off x="47940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bg object 580"/>
          <p:cNvSpPr/>
          <p:nvPr/>
        </p:nvSpPr>
        <p:spPr>
          <a:xfrm>
            <a:off x="79995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bg object 581"/>
          <p:cNvSpPr/>
          <p:nvPr/>
        </p:nvSpPr>
        <p:spPr>
          <a:xfrm>
            <a:off x="112051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bg object 582"/>
          <p:cNvSpPr/>
          <p:nvPr/>
        </p:nvSpPr>
        <p:spPr>
          <a:xfrm>
            <a:off x="144105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bg object 583"/>
          <p:cNvSpPr/>
          <p:nvPr/>
        </p:nvSpPr>
        <p:spPr>
          <a:xfrm>
            <a:off x="176160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bg object 584"/>
          <p:cNvSpPr/>
          <p:nvPr/>
        </p:nvSpPr>
        <p:spPr>
          <a:xfrm>
            <a:off x="208215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bg object 585"/>
          <p:cNvSpPr/>
          <p:nvPr/>
        </p:nvSpPr>
        <p:spPr>
          <a:xfrm>
            <a:off x="240269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bg object 586"/>
          <p:cNvSpPr/>
          <p:nvPr/>
        </p:nvSpPr>
        <p:spPr>
          <a:xfrm>
            <a:off x="272325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bg object 587"/>
          <p:cNvSpPr/>
          <p:nvPr/>
        </p:nvSpPr>
        <p:spPr>
          <a:xfrm>
            <a:off x="304380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bg object 588"/>
          <p:cNvSpPr/>
          <p:nvPr/>
        </p:nvSpPr>
        <p:spPr>
          <a:xfrm>
            <a:off x="336434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bg object 589"/>
          <p:cNvSpPr/>
          <p:nvPr/>
        </p:nvSpPr>
        <p:spPr>
          <a:xfrm>
            <a:off x="3684894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bg object 590"/>
          <p:cNvSpPr/>
          <p:nvPr/>
        </p:nvSpPr>
        <p:spPr>
          <a:xfrm>
            <a:off x="400544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bg object 591"/>
          <p:cNvSpPr/>
          <p:nvPr/>
        </p:nvSpPr>
        <p:spPr>
          <a:xfrm>
            <a:off x="432598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bg object 592"/>
          <p:cNvSpPr/>
          <p:nvPr/>
        </p:nvSpPr>
        <p:spPr>
          <a:xfrm>
            <a:off x="4646544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bg object 593"/>
          <p:cNvSpPr/>
          <p:nvPr/>
        </p:nvSpPr>
        <p:spPr>
          <a:xfrm>
            <a:off x="4967091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bg object 594"/>
          <p:cNvSpPr/>
          <p:nvPr/>
        </p:nvSpPr>
        <p:spPr>
          <a:xfrm>
            <a:off x="5287638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bg object 595"/>
          <p:cNvSpPr/>
          <p:nvPr/>
        </p:nvSpPr>
        <p:spPr>
          <a:xfrm>
            <a:off x="5608185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bg object 596"/>
          <p:cNvSpPr/>
          <p:nvPr/>
        </p:nvSpPr>
        <p:spPr>
          <a:xfrm>
            <a:off x="5928732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bg object 597"/>
          <p:cNvSpPr/>
          <p:nvPr/>
        </p:nvSpPr>
        <p:spPr>
          <a:xfrm>
            <a:off x="6249289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bg object 598"/>
          <p:cNvSpPr/>
          <p:nvPr/>
        </p:nvSpPr>
        <p:spPr>
          <a:xfrm>
            <a:off x="656983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bg object 599"/>
          <p:cNvSpPr/>
          <p:nvPr/>
        </p:nvSpPr>
        <p:spPr>
          <a:xfrm>
            <a:off x="689038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bg object 600"/>
          <p:cNvSpPr/>
          <p:nvPr/>
        </p:nvSpPr>
        <p:spPr>
          <a:xfrm>
            <a:off x="721093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bg object 601"/>
          <p:cNvSpPr/>
          <p:nvPr/>
        </p:nvSpPr>
        <p:spPr>
          <a:xfrm>
            <a:off x="753147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bg object 602"/>
          <p:cNvSpPr/>
          <p:nvPr/>
        </p:nvSpPr>
        <p:spPr>
          <a:xfrm>
            <a:off x="785203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bg object 603"/>
          <p:cNvSpPr/>
          <p:nvPr/>
        </p:nvSpPr>
        <p:spPr>
          <a:xfrm>
            <a:off x="817258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bg object 604"/>
          <p:cNvSpPr/>
          <p:nvPr/>
        </p:nvSpPr>
        <p:spPr>
          <a:xfrm>
            <a:off x="8493128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bg object 605"/>
          <p:cNvSpPr/>
          <p:nvPr/>
        </p:nvSpPr>
        <p:spPr>
          <a:xfrm>
            <a:off x="8813675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bg object 606"/>
          <p:cNvSpPr/>
          <p:nvPr/>
        </p:nvSpPr>
        <p:spPr>
          <a:xfrm>
            <a:off x="15886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bg object 607"/>
          <p:cNvSpPr/>
          <p:nvPr/>
        </p:nvSpPr>
        <p:spPr>
          <a:xfrm>
            <a:off x="47940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bg object 608"/>
          <p:cNvSpPr/>
          <p:nvPr/>
        </p:nvSpPr>
        <p:spPr>
          <a:xfrm>
            <a:off x="79995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bg object 609"/>
          <p:cNvSpPr/>
          <p:nvPr/>
        </p:nvSpPr>
        <p:spPr>
          <a:xfrm>
            <a:off x="112051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bg object 610"/>
          <p:cNvSpPr/>
          <p:nvPr/>
        </p:nvSpPr>
        <p:spPr>
          <a:xfrm>
            <a:off x="144105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bg object 611"/>
          <p:cNvSpPr/>
          <p:nvPr/>
        </p:nvSpPr>
        <p:spPr>
          <a:xfrm>
            <a:off x="176160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bg object 612"/>
          <p:cNvSpPr/>
          <p:nvPr/>
        </p:nvSpPr>
        <p:spPr>
          <a:xfrm>
            <a:off x="208215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bg object 613"/>
          <p:cNvSpPr/>
          <p:nvPr/>
        </p:nvSpPr>
        <p:spPr>
          <a:xfrm>
            <a:off x="240269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bg object 614"/>
          <p:cNvSpPr/>
          <p:nvPr/>
        </p:nvSpPr>
        <p:spPr>
          <a:xfrm>
            <a:off x="272325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bg object 615"/>
          <p:cNvSpPr/>
          <p:nvPr/>
        </p:nvSpPr>
        <p:spPr>
          <a:xfrm>
            <a:off x="304380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bg object 616"/>
          <p:cNvSpPr/>
          <p:nvPr/>
        </p:nvSpPr>
        <p:spPr>
          <a:xfrm>
            <a:off x="336434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bg object 617"/>
          <p:cNvSpPr/>
          <p:nvPr/>
        </p:nvSpPr>
        <p:spPr>
          <a:xfrm>
            <a:off x="3684894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bg object 618"/>
          <p:cNvSpPr/>
          <p:nvPr/>
        </p:nvSpPr>
        <p:spPr>
          <a:xfrm>
            <a:off x="400544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bg object 619"/>
          <p:cNvSpPr/>
          <p:nvPr/>
        </p:nvSpPr>
        <p:spPr>
          <a:xfrm>
            <a:off x="432598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bg object 620"/>
          <p:cNvSpPr/>
          <p:nvPr/>
        </p:nvSpPr>
        <p:spPr>
          <a:xfrm>
            <a:off x="4646544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bg object 621"/>
          <p:cNvSpPr/>
          <p:nvPr/>
        </p:nvSpPr>
        <p:spPr>
          <a:xfrm>
            <a:off x="4967091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bg object 622"/>
          <p:cNvSpPr/>
          <p:nvPr/>
        </p:nvSpPr>
        <p:spPr>
          <a:xfrm>
            <a:off x="5287638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bg object 623"/>
          <p:cNvSpPr/>
          <p:nvPr/>
        </p:nvSpPr>
        <p:spPr>
          <a:xfrm>
            <a:off x="5608185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bg object 624"/>
          <p:cNvSpPr/>
          <p:nvPr/>
        </p:nvSpPr>
        <p:spPr>
          <a:xfrm>
            <a:off x="5928732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bg object 625"/>
          <p:cNvSpPr/>
          <p:nvPr/>
        </p:nvSpPr>
        <p:spPr>
          <a:xfrm>
            <a:off x="6249289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bg object 626"/>
          <p:cNvSpPr/>
          <p:nvPr/>
        </p:nvSpPr>
        <p:spPr>
          <a:xfrm>
            <a:off x="656983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bg object 627"/>
          <p:cNvSpPr/>
          <p:nvPr/>
        </p:nvSpPr>
        <p:spPr>
          <a:xfrm>
            <a:off x="689038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bg object 628"/>
          <p:cNvSpPr/>
          <p:nvPr/>
        </p:nvSpPr>
        <p:spPr>
          <a:xfrm>
            <a:off x="721093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bg object 629"/>
          <p:cNvSpPr/>
          <p:nvPr/>
        </p:nvSpPr>
        <p:spPr>
          <a:xfrm>
            <a:off x="753147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bg object 630"/>
          <p:cNvSpPr/>
          <p:nvPr/>
        </p:nvSpPr>
        <p:spPr>
          <a:xfrm>
            <a:off x="785203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bg object 631"/>
          <p:cNvSpPr/>
          <p:nvPr/>
        </p:nvSpPr>
        <p:spPr>
          <a:xfrm>
            <a:off x="817258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bg object 632"/>
          <p:cNvSpPr/>
          <p:nvPr/>
        </p:nvSpPr>
        <p:spPr>
          <a:xfrm>
            <a:off x="8493128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bg object 633"/>
          <p:cNvSpPr/>
          <p:nvPr/>
        </p:nvSpPr>
        <p:spPr>
          <a:xfrm>
            <a:off x="8813675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bg object 634"/>
          <p:cNvSpPr/>
          <p:nvPr/>
        </p:nvSpPr>
        <p:spPr>
          <a:xfrm>
            <a:off x="15886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bg object 635"/>
          <p:cNvSpPr/>
          <p:nvPr/>
        </p:nvSpPr>
        <p:spPr>
          <a:xfrm>
            <a:off x="47940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bg object 636"/>
          <p:cNvSpPr/>
          <p:nvPr/>
        </p:nvSpPr>
        <p:spPr>
          <a:xfrm>
            <a:off x="79995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bg object 637"/>
          <p:cNvSpPr/>
          <p:nvPr/>
        </p:nvSpPr>
        <p:spPr>
          <a:xfrm>
            <a:off x="112051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bg object 638"/>
          <p:cNvSpPr/>
          <p:nvPr/>
        </p:nvSpPr>
        <p:spPr>
          <a:xfrm>
            <a:off x="144105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bg object 639"/>
          <p:cNvSpPr/>
          <p:nvPr/>
        </p:nvSpPr>
        <p:spPr>
          <a:xfrm>
            <a:off x="176160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bg object 640"/>
          <p:cNvSpPr/>
          <p:nvPr/>
        </p:nvSpPr>
        <p:spPr>
          <a:xfrm>
            <a:off x="208215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bg object 641"/>
          <p:cNvSpPr/>
          <p:nvPr/>
        </p:nvSpPr>
        <p:spPr>
          <a:xfrm>
            <a:off x="240269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bg object 642"/>
          <p:cNvSpPr/>
          <p:nvPr/>
        </p:nvSpPr>
        <p:spPr>
          <a:xfrm>
            <a:off x="272325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bg object 643"/>
          <p:cNvSpPr/>
          <p:nvPr/>
        </p:nvSpPr>
        <p:spPr>
          <a:xfrm>
            <a:off x="304380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bg object 644"/>
          <p:cNvSpPr/>
          <p:nvPr/>
        </p:nvSpPr>
        <p:spPr>
          <a:xfrm>
            <a:off x="336434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bg object 645"/>
          <p:cNvSpPr/>
          <p:nvPr/>
        </p:nvSpPr>
        <p:spPr>
          <a:xfrm>
            <a:off x="3684894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bg object 646"/>
          <p:cNvSpPr/>
          <p:nvPr/>
        </p:nvSpPr>
        <p:spPr>
          <a:xfrm>
            <a:off x="400544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bg object 647"/>
          <p:cNvSpPr/>
          <p:nvPr/>
        </p:nvSpPr>
        <p:spPr>
          <a:xfrm>
            <a:off x="432598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bg object 648"/>
          <p:cNvSpPr/>
          <p:nvPr/>
        </p:nvSpPr>
        <p:spPr>
          <a:xfrm>
            <a:off x="4646544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bg object 649"/>
          <p:cNvSpPr/>
          <p:nvPr/>
        </p:nvSpPr>
        <p:spPr>
          <a:xfrm>
            <a:off x="4967091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bg object 650"/>
          <p:cNvSpPr/>
          <p:nvPr/>
        </p:nvSpPr>
        <p:spPr>
          <a:xfrm>
            <a:off x="5287638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bg object 651"/>
          <p:cNvSpPr/>
          <p:nvPr/>
        </p:nvSpPr>
        <p:spPr>
          <a:xfrm>
            <a:off x="5608185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bg object 652"/>
          <p:cNvSpPr/>
          <p:nvPr/>
        </p:nvSpPr>
        <p:spPr>
          <a:xfrm>
            <a:off x="5928732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bg object 653"/>
          <p:cNvSpPr/>
          <p:nvPr/>
        </p:nvSpPr>
        <p:spPr>
          <a:xfrm>
            <a:off x="6249289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bg object 654"/>
          <p:cNvSpPr/>
          <p:nvPr/>
        </p:nvSpPr>
        <p:spPr>
          <a:xfrm>
            <a:off x="656983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bg object 655"/>
          <p:cNvSpPr/>
          <p:nvPr/>
        </p:nvSpPr>
        <p:spPr>
          <a:xfrm>
            <a:off x="689038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bg object 656"/>
          <p:cNvSpPr/>
          <p:nvPr/>
        </p:nvSpPr>
        <p:spPr>
          <a:xfrm>
            <a:off x="721093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bg object 657"/>
          <p:cNvSpPr/>
          <p:nvPr/>
        </p:nvSpPr>
        <p:spPr>
          <a:xfrm>
            <a:off x="753147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bg object 658"/>
          <p:cNvSpPr/>
          <p:nvPr/>
        </p:nvSpPr>
        <p:spPr>
          <a:xfrm>
            <a:off x="785203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bg object 659"/>
          <p:cNvSpPr/>
          <p:nvPr/>
        </p:nvSpPr>
        <p:spPr>
          <a:xfrm>
            <a:off x="817258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bg object 660"/>
          <p:cNvSpPr/>
          <p:nvPr/>
        </p:nvSpPr>
        <p:spPr>
          <a:xfrm>
            <a:off x="8493128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bg object 661"/>
          <p:cNvSpPr/>
          <p:nvPr/>
        </p:nvSpPr>
        <p:spPr>
          <a:xfrm>
            <a:off x="8813675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bg object 662"/>
          <p:cNvSpPr/>
          <p:nvPr/>
        </p:nvSpPr>
        <p:spPr>
          <a:xfrm>
            <a:off x="15886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bg object 663"/>
          <p:cNvSpPr/>
          <p:nvPr/>
        </p:nvSpPr>
        <p:spPr>
          <a:xfrm>
            <a:off x="47940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bg object 664"/>
          <p:cNvSpPr/>
          <p:nvPr/>
        </p:nvSpPr>
        <p:spPr>
          <a:xfrm>
            <a:off x="7999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bg object 665"/>
          <p:cNvSpPr/>
          <p:nvPr/>
        </p:nvSpPr>
        <p:spPr>
          <a:xfrm>
            <a:off x="112051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bg object 666"/>
          <p:cNvSpPr/>
          <p:nvPr/>
        </p:nvSpPr>
        <p:spPr>
          <a:xfrm>
            <a:off x="144105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bg object 667"/>
          <p:cNvSpPr/>
          <p:nvPr/>
        </p:nvSpPr>
        <p:spPr>
          <a:xfrm>
            <a:off x="176160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bg object 668"/>
          <p:cNvSpPr/>
          <p:nvPr/>
        </p:nvSpPr>
        <p:spPr>
          <a:xfrm>
            <a:off x="208215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bg object 669"/>
          <p:cNvSpPr/>
          <p:nvPr/>
        </p:nvSpPr>
        <p:spPr>
          <a:xfrm>
            <a:off x="240269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bg object 670"/>
          <p:cNvSpPr/>
          <p:nvPr/>
        </p:nvSpPr>
        <p:spPr>
          <a:xfrm>
            <a:off x="27232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bg object 671"/>
          <p:cNvSpPr/>
          <p:nvPr/>
        </p:nvSpPr>
        <p:spPr>
          <a:xfrm>
            <a:off x="304380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bg object 672"/>
          <p:cNvSpPr/>
          <p:nvPr/>
        </p:nvSpPr>
        <p:spPr>
          <a:xfrm>
            <a:off x="336434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bg object 673"/>
          <p:cNvSpPr/>
          <p:nvPr/>
        </p:nvSpPr>
        <p:spPr>
          <a:xfrm>
            <a:off x="368489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bg object 674"/>
          <p:cNvSpPr/>
          <p:nvPr/>
        </p:nvSpPr>
        <p:spPr>
          <a:xfrm>
            <a:off x="400544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bg object 675"/>
          <p:cNvSpPr/>
          <p:nvPr/>
        </p:nvSpPr>
        <p:spPr>
          <a:xfrm>
            <a:off x="432598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bg object 676"/>
          <p:cNvSpPr/>
          <p:nvPr/>
        </p:nvSpPr>
        <p:spPr>
          <a:xfrm>
            <a:off x="464654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bg object 677"/>
          <p:cNvSpPr/>
          <p:nvPr/>
        </p:nvSpPr>
        <p:spPr>
          <a:xfrm>
            <a:off x="496709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bg object 678"/>
          <p:cNvSpPr/>
          <p:nvPr/>
        </p:nvSpPr>
        <p:spPr>
          <a:xfrm>
            <a:off x="528763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bg object 679"/>
          <p:cNvSpPr/>
          <p:nvPr/>
        </p:nvSpPr>
        <p:spPr>
          <a:xfrm>
            <a:off x="560818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bg object 680"/>
          <p:cNvSpPr/>
          <p:nvPr/>
        </p:nvSpPr>
        <p:spPr>
          <a:xfrm>
            <a:off x="5928732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bg object 681"/>
          <p:cNvSpPr/>
          <p:nvPr/>
        </p:nvSpPr>
        <p:spPr>
          <a:xfrm>
            <a:off x="6249289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bg object 682"/>
          <p:cNvSpPr/>
          <p:nvPr/>
        </p:nvSpPr>
        <p:spPr>
          <a:xfrm>
            <a:off x="656983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bg object 683"/>
          <p:cNvSpPr/>
          <p:nvPr/>
        </p:nvSpPr>
        <p:spPr>
          <a:xfrm>
            <a:off x="689038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bg object 684"/>
          <p:cNvSpPr/>
          <p:nvPr/>
        </p:nvSpPr>
        <p:spPr>
          <a:xfrm>
            <a:off x="721093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bg object 685"/>
          <p:cNvSpPr/>
          <p:nvPr/>
        </p:nvSpPr>
        <p:spPr>
          <a:xfrm>
            <a:off x="753147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bg object 686"/>
          <p:cNvSpPr/>
          <p:nvPr/>
        </p:nvSpPr>
        <p:spPr>
          <a:xfrm>
            <a:off x="785203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bg object 687"/>
          <p:cNvSpPr/>
          <p:nvPr/>
        </p:nvSpPr>
        <p:spPr>
          <a:xfrm>
            <a:off x="817258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bg object 688"/>
          <p:cNvSpPr/>
          <p:nvPr/>
        </p:nvSpPr>
        <p:spPr>
          <a:xfrm>
            <a:off x="849312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bg object 689"/>
          <p:cNvSpPr/>
          <p:nvPr/>
        </p:nvSpPr>
        <p:spPr>
          <a:xfrm>
            <a:off x="881367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bg object 690"/>
          <p:cNvSpPr/>
          <p:nvPr/>
        </p:nvSpPr>
        <p:spPr>
          <a:xfrm>
            <a:off x="15886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bg object 691"/>
          <p:cNvSpPr/>
          <p:nvPr/>
        </p:nvSpPr>
        <p:spPr>
          <a:xfrm>
            <a:off x="47940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bg object 692"/>
          <p:cNvSpPr/>
          <p:nvPr/>
        </p:nvSpPr>
        <p:spPr>
          <a:xfrm>
            <a:off x="7999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bg object 693"/>
          <p:cNvSpPr/>
          <p:nvPr/>
        </p:nvSpPr>
        <p:spPr>
          <a:xfrm>
            <a:off x="112051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bg object 694"/>
          <p:cNvSpPr/>
          <p:nvPr/>
        </p:nvSpPr>
        <p:spPr>
          <a:xfrm>
            <a:off x="144105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bg object 695"/>
          <p:cNvSpPr/>
          <p:nvPr/>
        </p:nvSpPr>
        <p:spPr>
          <a:xfrm>
            <a:off x="176160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bg object 696"/>
          <p:cNvSpPr/>
          <p:nvPr/>
        </p:nvSpPr>
        <p:spPr>
          <a:xfrm>
            <a:off x="208215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bg object 697"/>
          <p:cNvSpPr/>
          <p:nvPr/>
        </p:nvSpPr>
        <p:spPr>
          <a:xfrm>
            <a:off x="240269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bg object 698"/>
          <p:cNvSpPr/>
          <p:nvPr/>
        </p:nvSpPr>
        <p:spPr>
          <a:xfrm>
            <a:off x="27232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bg object 699"/>
          <p:cNvSpPr/>
          <p:nvPr/>
        </p:nvSpPr>
        <p:spPr>
          <a:xfrm>
            <a:off x="304380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bg object 700"/>
          <p:cNvSpPr/>
          <p:nvPr/>
        </p:nvSpPr>
        <p:spPr>
          <a:xfrm>
            <a:off x="336434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bg object 701"/>
          <p:cNvSpPr/>
          <p:nvPr/>
        </p:nvSpPr>
        <p:spPr>
          <a:xfrm>
            <a:off x="368489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bg object 702"/>
          <p:cNvSpPr/>
          <p:nvPr/>
        </p:nvSpPr>
        <p:spPr>
          <a:xfrm>
            <a:off x="400544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bg object 703"/>
          <p:cNvSpPr/>
          <p:nvPr/>
        </p:nvSpPr>
        <p:spPr>
          <a:xfrm>
            <a:off x="432598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bg object 704"/>
          <p:cNvSpPr/>
          <p:nvPr/>
        </p:nvSpPr>
        <p:spPr>
          <a:xfrm>
            <a:off x="464654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bg object 705"/>
          <p:cNvSpPr/>
          <p:nvPr/>
        </p:nvSpPr>
        <p:spPr>
          <a:xfrm>
            <a:off x="496709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bg object 706"/>
          <p:cNvSpPr/>
          <p:nvPr/>
        </p:nvSpPr>
        <p:spPr>
          <a:xfrm>
            <a:off x="528763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bg object 707"/>
          <p:cNvSpPr/>
          <p:nvPr/>
        </p:nvSpPr>
        <p:spPr>
          <a:xfrm>
            <a:off x="560818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bg object 708"/>
          <p:cNvSpPr/>
          <p:nvPr/>
        </p:nvSpPr>
        <p:spPr>
          <a:xfrm>
            <a:off x="5928732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bg object 709"/>
          <p:cNvSpPr/>
          <p:nvPr/>
        </p:nvSpPr>
        <p:spPr>
          <a:xfrm>
            <a:off x="6249289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bg object 710"/>
          <p:cNvSpPr/>
          <p:nvPr/>
        </p:nvSpPr>
        <p:spPr>
          <a:xfrm>
            <a:off x="656983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bg object 711"/>
          <p:cNvSpPr/>
          <p:nvPr/>
        </p:nvSpPr>
        <p:spPr>
          <a:xfrm>
            <a:off x="689038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bg object 712"/>
          <p:cNvSpPr/>
          <p:nvPr/>
        </p:nvSpPr>
        <p:spPr>
          <a:xfrm>
            <a:off x="721093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bg object 713"/>
          <p:cNvSpPr/>
          <p:nvPr/>
        </p:nvSpPr>
        <p:spPr>
          <a:xfrm>
            <a:off x="753147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bg object 714"/>
          <p:cNvSpPr/>
          <p:nvPr/>
        </p:nvSpPr>
        <p:spPr>
          <a:xfrm>
            <a:off x="785203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bg object 715"/>
          <p:cNvSpPr/>
          <p:nvPr/>
        </p:nvSpPr>
        <p:spPr>
          <a:xfrm>
            <a:off x="817258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bg object 716"/>
          <p:cNvSpPr/>
          <p:nvPr/>
        </p:nvSpPr>
        <p:spPr>
          <a:xfrm>
            <a:off x="849312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bg object 717"/>
          <p:cNvSpPr/>
          <p:nvPr/>
        </p:nvSpPr>
        <p:spPr>
          <a:xfrm>
            <a:off x="881367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bg object 718"/>
          <p:cNvSpPr/>
          <p:nvPr/>
        </p:nvSpPr>
        <p:spPr>
          <a:xfrm>
            <a:off x="15886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bg object 719"/>
          <p:cNvSpPr/>
          <p:nvPr/>
        </p:nvSpPr>
        <p:spPr>
          <a:xfrm>
            <a:off x="47940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bg object 720"/>
          <p:cNvSpPr/>
          <p:nvPr/>
        </p:nvSpPr>
        <p:spPr>
          <a:xfrm>
            <a:off x="7999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bg object 721"/>
          <p:cNvSpPr/>
          <p:nvPr/>
        </p:nvSpPr>
        <p:spPr>
          <a:xfrm>
            <a:off x="112051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bg object 722"/>
          <p:cNvSpPr/>
          <p:nvPr/>
        </p:nvSpPr>
        <p:spPr>
          <a:xfrm>
            <a:off x="144105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bg object 723"/>
          <p:cNvSpPr/>
          <p:nvPr/>
        </p:nvSpPr>
        <p:spPr>
          <a:xfrm>
            <a:off x="176160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bg object 724"/>
          <p:cNvSpPr/>
          <p:nvPr/>
        </p:nvSpPr>
        <p:spPr>
          <a:xfrm>
            <a:off x="208215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bg object 725"/>
          <p:cNvSpPr/>
          <p:nvPr/>
        </p:nvSpPr>
        <p:spPr>
          <a:xfrm>
            <a:off x="240269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bg object 726"/>
          <p:cNvSpPr/>
          <p:nvPr/>
        </p:nvSpPr>
        <p:spPr>
          <a:xfrm>
            <a:off x="27232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bg object 727"/>
          <p:cNvSpPr/>
          <p:nvPr/>
        </p:nvSpPr>
        <p:spPr>
          <a:xfrm>
            <a:off x="304380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bg object 728"/>
          <p:cNvSpPr/>
          <p:nvPr/>
        </p:nvSpPr>
        <p:spPr>
          <a:xfrm>
            <a:off x="336434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bg object 729"/>
          <p:cNvSpPr/>
          <p:nvPr/>
        </p:nvSpPr>
        <p:spPr>
          <a:xfrm>
            <a:off x="368489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bg object 730"/>
          <p:cNvSpPr/>
          <p:nvPr/>
        </p:nvSpPr>
        <p:spPr>
          <a:xfrm>
            <a:off x="400544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bg object 731"/>
          <p:cNvSpPr/>
          <p:nvPr/>
        </p:nvSpPr>
        <p:spPr>
          <a:xfrm>
            <a:off x="432598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bg object 732"/>
          <p:cNvSpPr/>
          <p:nvPr/>
        </p:nvSpPr>
        <p:spPr>
          <a:xfrm>
            <a:off x="464654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bg object 733"/>
          <p:cNvSpPr/>
          <p:nvPr/>
        </p:nvSpPr>
        <p:spPr>
          <a:xfrm>
            <a:off x="496709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bg object 734"/>
          <p:cNvSpPr/>
          <p:nvPr/>
        </p:nvSpPr>
        <p:spPr>
          <a:xfrm>
            <a:off x="528763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bg object 735"/>
          <p:cNvSpPr/>
          <p:nvPr/>
        </p:nvSpPr>
        <p:spPr>
          <a:xfrm>
            <a:off x="560818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bg object 736"/>
          <p:cNvSpPr/>
          <p:nvPr/>
        </p:nvSpPr>
        <p:spPr>
          <a:xfrm>
            <a:off x="5928732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bg object 737"/>
          <p:cNvSpPr/>
          <p:nvPr/>
        </p:nvSpPr>
        <p:spPr>
          <a:xfrm>
            <a:off x="6249289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bg object 738"/>
          <p:cNvSpPr/>
          <p:nvPr/>
        </p:nvSpPr>
        <p:spPr>
          <a:xfrm>
            <a:off x="656983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bg object 739"/>
          <p:cNvSpPr/>
          <p:nvPr/>
        </p:nvSpPr>
        <p:spPr>
          <a:xfrm>
            <a:off x="689038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bg object 740"/>
          <p:cNvSpPr/>
          <p:nvPr/>
        </p:nvSpPr>
        <p:spPr>
          <a:xfrm>
            <a:off x="721093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bg object 741"/>
          <p:cNvSpPr/>
          <p:nvPr/>
        </p:nvSpPr>
        <p:spPr>
          <a:xfrm>
            <a:off x="753147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bg object 742"/>
          <p:cNvSpPr/>
          <p:nvPr/>
        </p:nvSpPr>
        <p:spPr>
          <a:xfrm>
            <a:off x="785203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bg object 743"/>
          <p:cNvSpPr/>
          <p:nvPr/>
        </p:nvSpPr>
        <p:spPr>
          <a:xfrm>
            <a:off x="817258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bg object 744"/>
          <p:cNvSpPr/>
          <p:nvPr/>
        </p:nvSpPr>
        <p:spPr>
          <a:xfrm>
            <a:off x="849312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bg object 745"/>
          <p:cNvSpPr/>
          <p:nvPr/>
        </p:nvSpPr>
        <p:spPr>
          <a:xfrm>
            <a:off x="881367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bg object 746"/>
          <p:cNvSpPr/>
          <p:nvPr/>
        </p:nvSpPr>
        <p:spPr>
          <a:xfrm>
            <a:off x="15886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bg object 747"/>
          <p:cNvSpPr/>
          <p:nvPr/>
        </p:nvSpPr>
        <p:spPr>
          <a:xfrm>
            <a:off x="47940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bg object 748"/>
          <p:cNvSpPr/>
          <p:nvPr/>
        </p:nvSpPr>
        <p:spPr>
          <a:xfrm>
            <a:off x="7999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bg object 749"/>
          <p:cNvSpPr/>
          <p:nvPr/>
        </p:nvSpPr>
        <p:spPr>
          <a:xfrm>
            <a:off x="112051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bg object 750"/>
          <p:cNvSpPr/>
          <p:nvPr/>
        </p:nvSpPr>
        <p:spPr>
          <a:xfrm>
            <a:off x="144105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bg object 751"/>
          <p:cNvSpPr/>
          <p:nvPr/>
        </p:nvSpPr>
        <p:spPr>
          <a:xfrm>
            <a:off x="176160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bg object 752"/>
          <p:cNvSpPr/>
          <p:nvPr/>
        </p:nvSpPr>
        <p:spPr>
          <a:xfrm>
            <a:off x="208215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bg object 753"/>
          <p:cNvSpPr/>
          <p:nvPr/>
        </p:nvSpPr>
        <p:spPr>
          <a:xfrm>
            <a:off x="240269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bg object 754"/>
          <p:cNvSpPr/>
          <p:nvPr/>
        </p:nvSpPr>
        <p:spPr>
          <a:xfrm>
            <a:off x="27232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bg object 755"/>
          <p:cNvSpPr/>
          <p:nvPr/>
        </p:nvSpPr>
        <p:spPr>
          <a:xfrm>
            <a:off x="304380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bg object 756"/>
          <p:cNvSpPr/>
          <p:nvPr/>
        </p:nvSpPr>
        <p:spPr>
          <a:xfrm>
            <a:off x="336434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bg object 757"/>
          <p:cNvSpPr/>
          <p:nvPr/>
        </p:nvSpPr>
        <p:spPr>
          <a:xfrm>
            <a:off x="368489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bg object 758"/>
          <p:cNvSpPr/>
          <p:nvPr/>
        </p:nvSpPr>
        <p:spPr>
          <a:xfrm>
            <a:off x="400544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bg object 759"/>
          <p:cNvSpPr/>
          <p:nvPr/>
        </p:nvSpPr>
        <p:spPr>
          <a:xfrm>
            <a:off x="432598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bg object 760"/>
          <p:cNvSpPr/>
          <p:nvPr/>
        </p:nvSpPr>
        <p:spPr>
          <a:xfrm>
            <a:off x="464654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bg object 761"/>
          <p:cNvSpPr/>
          <p:nvPr/>
        </p:nvSpPr>
        <p:spPr>
          <a:xfrm>
            <a:off x="496709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bg object 762"/>
          <p:cNvSpPr/>
          <p:nvPr/>
        </p:nvSpPr>
        <p:spPr>
          <a:xfrm>
            <a:off x="528763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bg object 763"/>
          <p:cNvSpPr/>
          <p:nvPr/>
        </p:nvSpPr>
        <p:spPr>
          <a:xfrm>
            <a:off x="560818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bg object 764"/>
          <p:cNvSpPr/>
          <p:nvPr/>
        </p:nvSpPr>
        <p:spPr>
          <a:xfrm>
            <a:off x="5928732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bg object 765"/>
          <p:cNvSpPr/>
          <p:nvPr/>
        </p:nvSpPr>
        <p:spPr>
          <a:xfrm>
            <a:off x="6249289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bg object 766"/>
          <p:cNvSpPr/>
          <p:nvPr/>
        </p:nvSpPr>
        <p:spPr>
          <a:xfrm>
            <a:off x="656983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bg object 767"/>
          <p:cNvSpPr/>
          <p:nvPr/>
        </p:nvSpPr>
        <p:spPr>
          <a:xfrm>
            <a:off x="689038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bg object 768"/>
          <p:cNvSpPr/>
          <p:nvPr/>
        </p:nvSpPr>
        <p:spPr>
          <a:xfrm>
            <a:off x="721093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bg object 769"/>
          <p:cNvSpPr/>
          <p:nvPr/>
        </p:nvSpPr>
        <p:spPr>
          <a:xfrm>
            <a:off x="753147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bg object 770"/>
          <p:cNvSpPr/>
          <p:nvPr/>
        </p:nvSpPr>
        <p:spPr>
          <a:xfrm>
            <a:off x="785203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bg object 771"/>
          <p:cNvSpPr/>
          <p:nvPr/>
        </p:nvSpPr>
        <p:spPr>
          <a:xfrm>
            <a:off x="817258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bg object 772"/>
          <p:cNvSpPr/>
          <p:nvPr/>
        </p:nvSpPr>
        <p:spPr>
          <a:xfrm>
            <a:off x="849312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bg object 773"/>
          <p:cNvSpPr/>
          <p:nvPr/>
        </p:nvSpPr>
        <p:spPr>
          <a:xfrm>
            <a:off x="881367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bg object 774"/>
          <p:cNvSpPr/>
          <p:nvPr/>
        </p:nvSpPr>
        <p:spPr>
          <a:xfrm>
            <a:off x="15886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bg object 775"/>
          <p:cNvSpPr/>
          <p:nvPr/>
        </p:nvSpPr>
        <p:spPr>
          <a:xfrm>
            <a:off x="47940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bg object 776"/>
          <p:cNvSpPr/>
          <p:nvPr/>
        </p:nvSpPr>
        <p:spPr>
          <a:xfrm>
            <a:off x="7999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bg object 777"/>
          <p:cNvSpPr/>
          <p:nvPr/>
        </p:nvSpPr>
        <p:spPr>
          <a:xfrm>
            <a:off x="112051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bg object 778"/>
          <p:cNvSpPr/>
          <p:nvPr/>
        </p:nvSpPr>
        <p:spPr>
          <a:xfrm>
            <a:off x="144105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bg object 779"/>
          <p:cNvSpPr/>
          <p:nvPr/>
        </p:nvSpPr>
        <p:spPr>
          <a:xfrm>
            <a:off x="176160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bg object 780"/>
          <p:cNvSpPr/>
          <p:nvPr/>
        </p:nvSpPr>
        <p:spPr>
          <a:xfrm>
            <a:off x="208215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bg object 781"/>
          <p:cNvSpPr/>
          <p:nvPr/>
        </p:nvSpPr>
        <p:spPr>
          <a:xfrm>
            <a:off x="240269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bg object 782"/>
          <p:cNvSpPr/>
          <p:nvPr/>
        </p:nvSpPr>
        <p:spPr>
          <a:xfrm>
            <a:off x="27232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bg object 783"/>
          <p:cNvSpPr/>
          <p:nvPr/>
        </p:nvSpPr>
        <p:spPr>
          <a:xfrm>
            <a:off x="304380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bg object 784"/>
          <p:cNvSpPr/>
          <p:nvPr/>
        </p:nvSpPr>
        <p:spPr>
          <a:xfrm>
            <a:off x="336434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bg object 785"/>
          <p:cNvSpPr/>
          <p:nvPr/>
        </p:nvSpPr>
        <p:spPr>
          <a:xfrm>
            <a:off x="368489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bg object 786"/>
          <p:cNvSpPr/>
          <p:nvPr/>
        </p:nvSpPr>
        <p:spPr>
          <a:xfrm>
            <a:off x="400544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bg object 787"/>
          <p:cNvSpPr/>
          <p:nvPr/>
        </p:nvSpPr>
        <p:spPr>
          <a:xfrm>
            <a:off x="432598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bg object 788"/>
          <p:cNvSpPr/>
          <p:nvPr/>
        </p:nvSpPr>
        <p:spPr>
          <a:xfrm>
            <a:off x="464654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bg object 789"/>
          <p:cNvSpPr/>
          <p:nvPr/>
        </p:nvSpPr>
        <p:spPr>
          <a:xfrm>
            <a:off x="496709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bg object 790"/>
          <p:cNvSpPr/>
          <p:nvPr/>
        </p:nvSpPr>
        <p:spPr>
          <a:xfrm>
            <a:off x="528763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bg object 791"/>
          <p:cNvSpPr/>
          <p:nvPr/>
        </p:nvSpPr>
        <p:spPr>
          <a:xfrm>
            <a:off x="560818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bg object 792"/>
          <p:cNvSpPr/>
          <p:nvPr/>
        </p:nvSpPr>
        <p:spPr>
          <a:xfrm>
            <a:off x="5928732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bg object 793"/>
          <p:cNvSpPr/>
          <p:nvPr/>
        </p:nvSpPr>
        <p:spPr>
          <a:xfrm>
            <a:off x="6249289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bg object 794"/>
          <p:cNvSpPr/>
          <p:nvPr/>
        </p:nvSpPr>
        <p:spPr>
          <a:xfrm>
            <a:off x="656983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bg object 795"/>
          <p:cNvSpPr/>
          <p:nvPr/>
        </p:nvSpPr>
        <p:spPr>
          <a:xfrm>
            <a:off x="689038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bg object 796"/>
          <p:cNvSpPr/>
          <p:nvPr/>
        </p:nvSpPr>
        <p:spPr>
          <a:xfrm>
            <a:off x="721093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bg object 797"/>
          <p:cNvSpPr/>
          <p:nvPr/>
        </p:nvSpPr>
        <p:spPr>
          <a:xfrm>
            <a:off x="753147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bg object 798"/>
          <p:cNvSpPr/>
          <p:nvPr/>
        </p:nvSpPr>
        <p:spPr>
          <a:xfrm>
            <a:off x="785203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bg object 799"/>
          <p:cNvSpPr/>
          <p:nvPr/>
        </p:nvSpPr>
        <p:spPr>
          <a:xfrm>
            <a:off x="817258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bg object 800"/>
          <p:cNvSpPr/>
          <p:nvPr/>
        </p:nvSpPr>
        <p:spPr>
          <a:xfrm>
            <a:off x="849312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bg object 801"/>
          <p:cNvSpPr/>
          <p:nvPr/>
        </p:nvSpPr>
        <p:spPr>
          <a:xfrm>
            <a:off x="881367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bg object 802"/>
          <p:cNvSpPr/>
          <p:nvPr/>
        </p:nvSpPr>
        <p:spPr>
          <a:xfrm>
            <a:off x="15886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bg object 803"/>
          <p:cNvSpPr/>
          <p:nvPr/>
        </p:nvSpPr>
        <p:spPr>
          <a:xfrm>
            <a:off x="47940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bg object 804"/>
          <p:cNvSpPr/>
          <p:nvPr/>
        </p:nvSpPr>
        <p:spPr>
          <a:xfrm>
            <a:off x="7999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bg object 805"/>
          <p:cNvSpPr/>
          <p:nvPr/>
        </p:nvSpPr>
        <p:spPr>
          <a:xfrm>
            <a:off x="112051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bg object 806"/>
          <p:cNvSpPr/>
          <p:nvPr/>
        </p:nvSpPr>
        <p:spPr>
          <a:xfrm>
            <a:off x="144105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bg object 807"/>
          <p:cNvSpPr/>
          <p:nvPr/>
        </p:nvSpPr>
        <p:spPr>
          <a:xfrm>
            <a:off x="176160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bg object 808"/>
          <p:cNvSpPr/>
          <p:nvPr/>
        </p:nvSpPr>
        <p:spPr>
          <a:xfrm>
            <a:off x="208215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bg object 809"/>
          <p:cNvSpPr/>
          <p:nvPr/>
        </p:nvSpPr>
        <p:spPr>
          <a:xfrm>
            <a:off x="240269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bg object 810"/>
          <p:cNvSpPr/>
          <p:nvPr/>
        </p:nvSpPr>
        <p:spPr>
          <a:xfrm>
            <a:off x="27232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bg object 811"/>
          <p:cNvSpPr/>
          <p:nvPr/>
        </p:nvSpPr>
        <p:spPr>
          <a:xfrm>
            <a:off x="304380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bg object 812"/>
          <p:cNvSpPr/>
          <p:nvPr/>
        </p:nvSpPr>
        <p:spPr>
          <a:xfrm>
            <a:off x="336434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bg object 813"/>
          <p:cNvSpPr/>
          <p:nvPr/>
        </p:nvSpPr>
        <p:spPr>
          <a:xfrm>
            <a:off x="368489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bg object 814"/>
          <p:cNvSpPr/>
          <p:nvPr/>
        </p:nvSpPr>
        <p:spPr>
          <a:xfrm>
            <a:off x="400544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bg object 815"/>
          <p:cNvSpPr/>
          <p:nvPr/>
        </p:nvSpPr>
        <p:spPr>
          <a:xfrm>
            <a:off x="432598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bg object 816"/>
          <p:cNvSpPr/>
          <p:nvPr/>
        </p:nvSpPr>
        <p:spPr>
          <a:xfrm>
            <a:off x="464654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bg object 817"/>
          <p:cNvSpPr/>
          <p:nvPr/>
        </p:nvSpPr>
        <p:spPr>
          <a:xfrm>
            <a:off x="496709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bg object 818"/>
          <p:cNvSpPr/>
          <p:nvPr/>
        </p:nvSpPr>
        <p:spPr>
          <a:xfrm>
            <a:off x="528763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bg object 819"/>
          <p:cNvSpPr/>
          <p:nvPr/>
        </p:nvSpPr>
        <p:spPr>
          <a:xfrm>
            <a:off x="560818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bg object 820"/>
          <p:cNvSpPr/>
          <p:nvPr/>
        </p:nvSpPr>
        <p:spPr>
          <a:xfrm>
            <a:off x="5928732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bg object 821"/>
          <p:cNvSpPr/>
          <p:nvPr/>
        </p:nvSpPr>
        <p:spPr>
          <a:xfrm>
            <a:off x="6249289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bg object 822"/>
          <p:cNvSpPr/>
          <p:nvPr/>
        </p:nvSpPr>
        <p:spPr>
          <a:xfrm>
            <a:off x="656983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bg object 823"/>
          <p:cNvSpPr/>
          <p:nvPr/>
        </p:nvSpPr>
        <p:spPr>
          <a:xfrm>
            <a:off x="689038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bg object 824"/>
          <p:cNvSpPr/>
          <p:nvPr/>
        </p:nvSpPr>
        <p:spPr>
          <a:xfrm>
            <a:off x="721093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bg object 825"/>
          <p:cNvSpPr/>
          <p:nvPr/>
        </p:nvSpPr>
        <p:spPr>
          <a:xfrm>
            <a:off x="753147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bg object 826"/>
          <p:cNvSpPr/>
          <p:nvPr/>
        </p:nvSpPr>
        <p:spPr>
          <a:xfrm>
            <a:off x="785203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bg object 827"/>
          <p:cNvSpPr/>
          <p:nvPr/>
        </p:nvSpPr>
        <p:spPr>
          <a:xfrm>
            <a:off x="817258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bg object 828"/>
          <p:cNvSpPr/>
          <p:nvPr/>
        </p:nvSpPr>
        <p:spPr>
          <a:xfrm>
            <a:off x="849312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bg object 829"/>
          <p:cNvSpPr/>
          <p:nvPr/>
        </p:nvSpPr>
        <p:spPr>
          <a:xfrm>
            <a:off x="881367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bg object 830"/>
          <p:cNvSpPr/>
          <p:nvPr/>
        </p:nvSpPr>
        <p:spPr>
          <a:xfrm>
            <a:off x="15886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bg object 831"/>
          <p:cNvSpPr/>
          <p:nvPr/>
        </p:nvSpPr>
        <p:spPr>
          <a:xfrm>
            <a:off x="47940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bg object 832"/>
          <p:cNvSpPr/>
          <p:nvPr/>
        </p:nvSpPr>
        <p:spPr>
          <a:xfrm>
            <a:off x="7999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bg object 833"/>
          <p:cNvSpPr/>
          <p:nvPr/>
        </p:nvSpPr>
        <p:spPr>
          <a:xfrm>
            <a:off x="112051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bg object 834"/>
          <p:cNvSpPr/>
          <p:nvPr/>
        </p:nvSpPr>
        <p:spPr>
          <a:xfrm>
            <a:off x="144105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bg object 835"/>
          <p:cNvSpPr/>
          <p:nvPr/>
        </p:nvSpPr>
        <p:spPr>
          <a:xfrm>
            <a:off x="176160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bg object 836"/>
          <p:cNvSpPr/>
          <p:nvPr/>
        </p:nvSpPr>
        <p:spPr>
          <a:xfrm>
            <a:off x="208215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bg object 837"/>
          <p:cNvSpPr/>
          <p:nvPr/>
        </p:nvSpPr>
        <p:spPr>
          <a:xfrm>
            <a:off x="240269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bg object 838"/>
          <p:cNvSpPr/>
          <p:nvPr/>
        </p:nvSpPr>
        <p:spPr>
          <a:xfrm>
            <a:off x="27232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bg object 839"/>
          <p:cNvSpPr/>
          <p:nvPr/>
        </p:nvSpPr>
        <p:spPr>
          <a:xfrm>
            <a:off x="304380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bg object 840"/>
          <p:cNvSpPr/>
          <p:nvPr/>
        </p:nvSpPr>
        <p:spPr>
          <a:xfrm>
            <a:off x="336434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bg object 841"/>
          <p:cNvSpPr/>
          <p:nvPr/>
        </p:nvSpPr>
        <p:spPr>
          <a:xfrm>
            <a:off x="368489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bg object 842"/>
          <p:cNvSpPr/>
          <p:nvPr/>
        </p:nvSpPr>
        <p:spPr>
          <a:xfrm>
            <a:off x="400544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bg object 843"/>
          <p:cNvSpPr/>
          <p:nvPr/>
        </p:nvSpPr>
        <p:spPr>
          <a:xfrm>
            <a:off x="432598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bg object 844"/>
          <p:cNvSpPr/>
          <p:nvPr/>
        </p:nvSpPr>
        <p:spPr>
          <a:xfrm>
            <a:off x="464654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bg object 845"/>
          <p:cNvSpPr/>
          <p:nvPr/>
        </p:nvSpPr>
        <p:spPr>
          <a:xfrm>
            <a:off x="496709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bg object 846"/>
          <p:cNvSpPr/>
          <p:nvPr/>
        </p:nvSpPr>
        <p:spPr>
          <a:xfrm>
            <a:off x="528763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bg object 847"/>
          <p:cNvSpPr/>
          <p:nvPr/>
        </p:nvSpPr>
        <p:spPr>
          <a:xfrm>
            <a:off x="560818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bg object 848"/>
          <p:cNvSpPr/>
          <p:nvPr/>
        </p:nvSpPr>
        <p:spPr>
          <a:xfrm>
            <a:off x="5928732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bg object 849"/>
          <p:cNvSpPr/>
          <p:nvPr/>
        </p:nvSpPr>
        <p:spPr>
          <a:xfrm>
            <a:off x="6249289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bg object 850"/>
          <p:cNvSpPr/>
          <p:nvPr/>
        </p:nvSpPr>
        <p:spPr>
          <a:xfrm>
            <a:off x="656983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bg object 851"/>
          <p:cNvSpPr/>
          <p:nvPr/>
        </p:nvSpPr>
        <p:spPr>
          <a:xfrm>
            <a:off x="689038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bg object 852"/>
          <p:cNvSpPr/>
          <p:nvPr/>
        </p:nvSpPr>
        <p:spPr>
          <a:xfrm>
            <a:off x="721093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bg object 853"/>
          <p:cNvSpPr/>
          <p:nvPr/>
        </p:nvSpPr>
        <p:spPr>
          <a:xfrm>
            <a:off x="753147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bg object 854"/>
          <p:cNvSpPr/>
          <p:nvPr/>
        </p:nvSpPr>
        <p:spPr>
          <a:xfrm>
            <a:off x="785203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bg object 855"/>
          <p:cNvSpPr/>
          <p:nvPr/>
        </p:nvSpPr>
        <p:spPr>
          <a:xfrm>
            <a:off x="817258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bg object 856"/>
          <p:cNvSpPr/>
          <p:nvPr/>
        </p:nvSpPr>
        <p:spPr>
          <a:xfrm>
            <a:off x="849312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bg object 857"/>
          <p:cNvSpPr/>
          <p:nvPr/>
        </p:nvSpPr>
        <p:spPr>
          <a:xfrm>
            <a:off x="881367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bg object 858"/>
          <p:cNvSpPr/>
          <p:nvPr/>
        </p:nvSpPr>
        <p:spPr>
          <a:xfrm>
            <a:off x="15886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bg object 859"/>
          <p:cNvSpPr/>
          <p:nvPr/>
        </p:nvSpPr>
        <p:spPr>
          <a:xfrm>
            <a:off x="47940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bg object 860"/>
          <p:cNvSpPr/>
          <p:nvPr/>
        </p:nvSpPr>
        <p:spPr>
          <a:xfrm>
            <a:off x="7999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bg object 861"/>
          <p:cNvSpPr/>
          <p:nvPr/>
        </p:nvSpPr>
        <p:spPr>
          <a:xfrm>
            <a:off x="112051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bg object 862"/>
          <p:cNvSpPr/>
          <p:nvPr/>
        </p:nvSpPr>
        <p:spPr>
          <a:xfrm>
            <a:off x="144105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bg object 863"/>
          <p:cNvSpPr/>
          <p:nvPr/>
        </p:nvSpPr>
        <p:spPr>
          <a:xfrm>
            <a:off x="176160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bg object 864"/>
          <p:cNvSpPr/>
          <p:nvPr/>
        </p:nvSpPr>
        <p:spPr>
          <a:xfrm>
            <a:off x="208215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bg object 865"/>
          <p:cNvSpPr/>
          <p:nvPr/>
        </p:nvSpPr>
        <p:spPr>
          <a:xfrm>
            <a:off x="240269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bg object 866"/>
          <p:cNvSpPr/>
          <p:nvPr/>
        </p:nvSpPr>
        <p:spPr>
          <a:xfrm>
            <a:off x="27232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bg object 867"/>
          <p:cNvSpPr/>
          <p:nvPr/>
        </p:nvSpPr>
        <p:spPr>
          <a:xfrm>
            <a:off x="304380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bg object 868"/>
          <p:cNvSpPr/>
          <p:nvPr/>
        </p:nvSpPr>
        <p:spPr>
          <a:xfrm>
            <a:off x="336434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bg object 869"/>
          <p:cNvSpPr/>
          <p:nvPr/>
        </p:nvSpPr>
        <p:spPr>
          <a:xfrm>
            <a:off x="368489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bg object 870"/>
          <p:cNvSpPr/>
          <p:nvPr/>
        </p:nvSpPr>
        <p:spPr>
          <a:xfrm>
            <a:off x="400544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bg object 871"/>
          <p:cNvSpPr/>
          <p:nvPr/>
        </p:nvSpPr>
        <p:spPr>
          <a:xfrm>
            <a:off x="432598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bg object 872"/>
          <p:cNvSpPr/>
          <p:nvPr/>
        </p:nvSpPr>
        <p:spPr>
          <a:xfrm>
            <a:off x="464654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bg object 873"/>
          <p:cNvSpPr/>
          <p:nvPr/>
        </p:nvSpPr>
        <p:spPr>
          <a:xfrm>
            <a:off x="496709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bg object 874"/>
          <p:cNvSpPr/>
          <p:nvPr/>
        </p:nvSpPr>
        <p:spPr>
          <a:xfrm>
            <a:off x="528763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bg object 875"/>
          <p:cNvSpPr/>
          <p:nvPr/>
        </p:nvSpPr>
        <p:spPr>
          <a:xfrm>
            <a:off x="560818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bg object 876"/>
          <p:cNvSpPr/>
          <p:nvPr/>
        </p:nvSpPr>
        <p:spPr>
          <a:xfrm>
            <a:off x="5928732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bg object 877"/>
          <p:cNvSpPr/>
          <p:nvPr/>
        </p:nvSpPr>
        <p:spPr>
          <a:xfrm>
            <a:off x="6249289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bg object 878"/>
          <p:cNvSpPr/>
          <p:nvPr/>
        </p:nvSpPr>
        <p:spPr>
          <a:xfrm>
            <a:off x="656983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bg object 879"/>
          <p:cNvSpPr/>
          <p:nvPr/>
        </p:nvSpPr>
        <p:spPr>
          <a:xfrm>
            <a:off x="689038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bg object 880"/>
          <p:cNvSpPr/>
          <p:nvPr/>
        </p:nvSpPr>
        <p:spPr>
          <a:xfrm>
            <a:off x="721093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bg object 881"/>
          <p:cNvSpPr/>
          <p:nvPr/>
        </p:nvSpPr>
        <p:spPr>
          <a:xfrm>
            <a:off x="753147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bg object 882"/>
          <p:cNvSpPr/>
          <p:nvPr/>
        </p:nvSpPr>
        <p:spPr>
          <a:xfrm>
            <a:off x="785203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bg object 883"/>
          <p:cNvSpPr/>
          <p:nvPr/>
        </p:nvSpPr>
        <p:spPr>
          <a:xfrm>
            <a:off x="817258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bg object 884"/>
          <p:cNvSpPr/>
          <p:nvPr/>
        </p:nvSpPr>
        <p:spPr>
          <a:xfrm>
            <a:off x="849312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bg object 885"/>
          <p:cNvSpPr/>
          <p:nvPr/>
        </p:nvSpPr>
        <p:spPr>
          <a:xfrm>
            <a:off x="881367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bg object 886"/>
          <p:cNvSpPr/>
          <p:nvPr/>
        </p:nvSpPr>
        <p:spPr>
          <a:xfrm>
            <a:off x="15886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bg object 887"/>
          <p:cNvSpPr/>
          <p:nvPr/>
        </p:nvSpPr>
        <p:spPr>
          <a:xfrm>
            <a:off x="47940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bg object 888"/>
          <p:cNvSpPr/>
          <p:nvPr/>
        </p:nvSpPr>
        <p:spPr>
          <a:xfrm>
            <a:off x="7999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bg object 889"/>
          <p:cNvSpPr/>
          <p:nvPr/>
        </p:nvSpPr>
        <p:spPr>
          <a:xfrm>
            <a:off x="112051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bg object 890"/>
          <p:cNvSpPr/>
          <p:nvPr/>
        </p:nvSpPr>
        <p:spPr>
          <a:xfrm>
            <a:off x="144105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bg object 891"/>
          <p:cNvSpPr/>
          <p:nvPr/>
        </p:nvSpPr>
        <p:spPr>
          <a:xfrm>
            <a:off x="176160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bg object 892"/>
          <p:cNvSpPr/>
          <p:nvPr/>
        </p:nvSpPr>
        <p:spPr>
          <a:xfrm>
            <a:off x="208215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bg object 893"/>
          <p:cNvSpPr/>
          <p:nvPr/>
        </p:nvSpPr>
        <p:spPr>
          <a:xfrm>
            <a:off x="240269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bg object 894"/>
          <p:cNvSpPr/>
          <p:nvPr/>
        </p:nvSpPr>
        <p:spPr>
          <a:xfrm>
            <a:off x="27232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bg object 895"/>
          <p:cNvSpPr/>
          <p:nvPr/>
        </p:nvSpPr>
        <p:spPr>
          <a:xfrm>
            <a:off x="304380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bg object 896"/>
          <p:cNvSpPr/>
          <p:nvPr/>
        </p:nvSpPr>
        <p:spPr>
          <a:xfrm>
            <a:off x="336434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bg object 897"/>
          <p:cNvSpPr/>
          <p:nvPr/>
        </p:nvSpPr>
        <p:spPr>
          <a:xfrm>
            <a:off x="368489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bg object 898"/>
          <p:cNvSpPr/>
          <p:nvPr/>
        </p:nvSpPr>
        <p:spPr>
          <a:xfrm>
            <a:off x="400544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bg object 899"/>
          <p:cNvSpPr/>
          <p:nvPr/>
        </p:nvSpPr>
        <p:spPr>
          <a:xfrm>
            <a:off x="432598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bg object 900"/>
          <p:cNvSpPr/>
          <p:nvPr/>
        </p:nvSpPr>
        <p:spPr>
          <a:xfrm>
            <a:off x="464654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bg object 901"/>
          <p:cNvSpPr/>
          <p:nvPr/>
        </p:nvSpPr>
        <p:spPr>
          <a:xfrm>
            <a:off x="496709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bg object 902"/>
          <p:cNvSpPr/>
          <p:nvPr/>
        </p:nvSpPr>
        <p:spPr>
          <a:xfrm>
            <a:off x="528763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bg object 903"/>
          <p:cNvSpPr/>
          <p:nvPr/>
        </p:nvSpPr>
        <p:spPr>
          <a:xfrm>
            <a:off x="560818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bg object 904"/>
          <p:cNvSpPr/>
          <p:nvPr/>
        </p:nvSpPr>
        <p:spPr>
          <a:xfrm>
            <a:off x="5928732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bg object 905"/>
          <p:cNvSpPr/>
          <p:nvPr/>
        </p:nvSpPr>
        <p:spPr>
          <a:xfrm>
            <a:off x="6249289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bg object 906"/>
          <p:cNvSpPr/>
          <p:nvPr/>
        </p:nvSpPr>
        <p:spPr>
          <a:xfrm>
            <a:off x="656983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bg object 907"/>
          <p:cNvSpPr/>
          <p:nvPr/>
        </p:nvSpPr>
        <p:spPr>
          <a:xfrm>
            <a:off x="689038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bg object 908"/>
          <p:cNvSpPr/>
          <p:nvPr/>
        </p:nvSpPr>
        <p:spPr>
          <a:xfrm>
            <a:off x="721093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bg object 909"/>
          <p:cNvSpPr/>
          <p:nvPr/>
        </p:nvSpPr>
        <p:spPr>
          <a:xfrm>
            <a:off x="753147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bg object 910"/>
          <p:cNvSpPr/>
          <p:nvPr/>
        </p:nvSpPr>
        <p:spPr>
          <a:xfrm>
            <a:off x="785203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bg object 911"/>
          <p:cNvSpPr/>
          <p:nvPr/>
        </p:nvSpPr>
        <p:spPr>
          <a:xfrm>
            <a:off x="817258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bg object 912"/>
          <p:cNvSpPr/>
          <p:nvPr/>
        </p:nvSpPr>
        <p:spPr>
          <a:xfrm>
            <a:off x="849312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bg object 913"/>
          <p:cNvSpPr/>
          <p:nvPr/>
        </p:nvSpPr>
        <p:spPr>
          <a:xfrm>
            <a:off x="881367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bg object 914"/>
          <p:cNvSpPr/>
          <p:nvPr/>
        </p:nvSpPr>
        <p:spPr>
          <a:xfrm>
            <a:off x="9133903" y="11"/>
            <a:ext cx="9154160" cy="10274300"/>
          </a:xfrm>
          <a:custGeom>
            <a:avLst/>
            <a:gdLst/>
            <a:ahLst/>
            <a:cxnLst/>
            <a:rect l="l" t="t" r="r" b="b"/>
            <a:pathLst>
              <a:path w="9154160" h="10274300">
                <a:moveTo>
                  <a:pt x="9154084" y="0"/>
                </a:moveTo>
                <a:lnTo>
                  <a:pt x="1923338" y="0"/>
                </a:lnTo>
                <a:lnTo>
                  <a:pt x="1923338" y="25400"/>
                </a:lnTo>
                <a:lnTo>
                  <a:pt x="1923338" y="317500"/>
                </a:lnTo>
                <a:lnTo>
                  <a:pt x="1632216" y="317500"/>
                </a:lnTo>
                <a:lnTo>
                  <a:pt x="1632216" y="25400"/>
                </a:lnTo>
                <a:lnTo>
                  <a:pt x="1923338" y="25400"/>
                </a:lnTo>
                <a:lnTo>
                  <a:pt x="1923338" y="0"/>
                </a:lnTo>
                <a:lnTo>
                  <a:pt x="1602790" y="0"/>
                </a:lnTo>
                <a:lnTo>
                  <a:pt x="1602790" y="25400"/>
                </a:lnTo>
                <a:lnTo>
                  <a:pt x="1602790" y="317500"/>
                </a:lnTo>
                <a:lnTo>
                  <a:pt x="1311668" y="317500"/>
                </a:lnTo>
                <a:lnTo>
                  <a:pt x="1311668" y="25400"/>
                </a:lnTo>
                <a:lnTo>
                  <a:pt x="1602790" y="25400"/>
                </a:lnTo>
                <a:lnTo>
                  <a:pt x="1602790" y="0"/>
                </a:lnTo>
                <a:lnTo>
                  <a:pt x="1282242" y="0"/>
                </a:lnTo>
                <a:lnTo>
                  <a:pt x="1282242" y="25400"/>
                </a:lnTo>
                <a:lnTo>
                  <a:pt x="1282242" y="317500"/>
                </a:lnTo>
                <a:lnTo>
                  <a:pt x="991120" y="317500"/>
                </a:lnTo>
                <a:lnTo>
                  <a:pt x="991120" y="25400"/>
                </a:lnTo>
                <a:lnTo>
                  <a:pt x="1282242" y="25400"/>
                </a:lnTo>
                <a:lnTo>
                  <a:pt x="1282242" y="0"/>
                </a:lnTo>
                <a:lnTo>
                  <a:pt x="961694" y="0"/>
                </a:lnTo>
                <a:lnTo>
                  <a:pt x="961694" y="25400"/>
                </a:lnTo>
                <a:lnTo>
                  <a:pt x="961694" y="317500"/>
                </a:lnTo>
                <a:lnTo>
                  <a:pt x="670572" y="317500"/>
                </a:lnTo>
                <a:lnTo>
                  <a:pt x="670572" y="25400"/>
                </a:lnTo>
                <a:lnTo>
                  <a:pt x="961694" y="25400"/>
                </a:lnTo>
                <a:lnTo>
                  <a:pt x="961694" y="0"/>
                </a:lnTo>
                <a:lnTo>
                  <a:pt x="641146" y="0"/>
                </a:lnTo>
                <a:lnTo>
                  <a:pt x="641146" y="25400"/>
                </a:lnTo>
                <a:lnTo>
                  <a:pt x="641146" y="317500"/>
                </a:lnTo>
                <a:lnTo>
                  <a:pt x="350024" y="317500"/>
                </a:lnTo>
                <a:lnTo>
                  <a:pt x="350024" y="25400"/>
                </a:lnTo>
                <a:lnTo>
                  <a:pt x="641146" y="25400"/>
                </a:lnTo>
                <a:lnTo>
                  <a:pt x="641146" y="0"/>
                </a:lnTo>
                <a:lnTo>
                  <a:pt x="320649" y="0"/>
                </a:lnTo>
                <a:lnTo>
                  <a:pt x="320649" y="25400"/>
                </a:lnTo>
                <a:lnTo>
                  <a:pt x="320649" y="317500"/>
                </a:lnTo>
                <a:lnTo>
                  <a:pt x="29527" y="317500"/>
                </a:lnTo>
                <a:lnTo>
                  <a:pt x="29527" y="25400"/>
                </a:lnTo>
                <a:lnTo>
                  <a:pt x="320649" y="25400"/>
                </a:lnTo>
                <a:lnTo>
                  <a:pt x="320649" y="0"/>
                </a:lnTo>
                <a:lnTo>
                  <a:pt x="0" y="0"/>
                </a:lnTo>
                <a:lnTo>
                  <a:pt x="0" y="25400"/>
                </a:lnTo>
                <a:lnTo>
                  <a:pt x="0" y="317500"/>
                </a:lnTo>
                <a:lnTo>
                  <a:pt x="0" y="10274300"/>
                </a:lnTo>
                <a:lnTo>
                  <a:pt x="9154084" y="10274300"/>
                </a:lnTo>
                <a:lnTo>
                  <a:pt x="9154084" y="10248900"/>
                </a:lnTo>
                <a:lnTo>
                  <a:pt x="29527" y="10248900"/>
                </a:lnTo>
                <a:lnTo>
                  <a:pt x="29527" y="9956800"/>
                </a:lnTo>
                <a:lnTo>
                  <a:pt x="9154084" y="9956800"/>
                </a:lnTo>
                <a:lnTo>
                  <a:pt x="9154084" y="9931400"/>
                </a:lnTo>
                <a:lnTo>
                  <a:pt x="29527" y="9931400"/>
                </a:lnTo>
                <a:lnTo>
                  <a:pt x="29527" y="9639300"/>
                </a:lnTo>
                <a:lnTo>
                  <a:pt x="9154084" y="9639300"/>
                </a:lnTo>
                <a:lnTo>
                  <a:pt x="9154084" y="9613900"/>
                </a:lnTo>
                <a:lnTo>
                  <a:pt x="29527" y="9613900"/>
                </a:lnTo>
                <a:lnTo>
                  <a:pt x="29527" y="9321800"/>
                </a:lnTo>
                <a:lnTo>
                  <a:pt x="9154084" y="9321800"/>
                </a:lnTo>
                <a:lnTo>
                  <a:pt x="9154084" y="9283700"/>
                </a:lnTo>
                <a:lnTo>
                  <a:pt x="29527" y="9283700"/>
                </a:lnTo>
                <a:lnTo>
                  <a:pt x="29527" y="9004300"/>
                </a:lnTo>
                <a:lnTo>
                  <a:pt x="9154084" y="9004300"/>
                </a:lnTo>
                <a:lnTo>
                  <a:pt x="9154084" y="8966200"/>
                </a:lnTo>
                <a:lnTo>
                  <a:pt x="29527" y="8966200"/>
                </a:lnTo>
                <a:lnTo>
                  <a:pt x="29527" y="8674100"/>
                </a:lnTo>
                <a:lnTo>
                  <a:pt x="9154084" y="8674100"/>
                </a:lnTo>
                <a:lnTo>
                  <a:pt x="9154084" y="8648700"/>
                </a:lnTo>
                <a:lnTo>
                  <a:pt x="29527" y="8648700"/>
                </a:lnTo>
                <a:lnTo>
                  <a:pt x="29527" y="8356600"/>
                </a:lnTo>
                <a:lnTo>
                  <a:pt x="9154084" y="8356600"/>
                </a:lnTo>
                <a:lnTo>
                  <a:pt x="9154084" y="8331200"/>
                </a:lnTo>
                <a:lnTo>
                  <a:pt x="29527" y="8331200"/>
                </a:lnTo>
                <a:lnTo>
                  <a:pt x="29527" y="8039100"/>
                </a:lnTo>
                <a:lnTo>
                  <a:pt x="9154084" y="8039100"/>
                </a:lnTo>
                <a:lnTo>
                  <a:pt x="9154084" y="8001000"/>
                </a:lnTo>
                <a:lnTo>
                  <a:pt x="29527" y="8001000"/>
                </a:lnTo>
                <a:lnTo>
                  <a:pt x="29527" y="7721600"/>
                </a:lnTo>
                <a:lnTo>
                  <a:pt x="9154084" y="7721600"/>
                </a:lnTo>
                <a:lnTo>
                  <a:pt x="9154084" y="7683500"/>
                </a:lnTo>
                <a:lnTo>
                  <a:pt x="29527" y="7683500"/>
                </a:lnTo>
                <a:lnTo>
                  <a:pt x="29527" y="7391400"/>
                </a:lnTo>
                <a:lnTo>
                  <a:pt x="9154084" y="7391400"/>
                </a:lnTo>
                <a:lnTo>
                  <a:pt x="9154084" y="7366000"/>
                </a:lnTo>
                <a:lnTo>
                  <a:pt x="29527" y="7366000"/>
                </a:lnTo>
                <a:lnTo>
                  <a:pt x="29527" y="7073900"/>
                </a:lnTo>
                <a:lnTo>
                  <a:pt x="9154084" y="7073900"/>
                </a:lnTo>
                <a:lnTo>
                  <a:pt x="9154084" y="7048500"/>
                </a:lnTo>
                <a:lnTo>
                  <a:pt x="29527" y="7048500"/>
                </a:lnTo>
                <a:lnTo>
                  <a:pt x="29527" y="6756400"/>
                </a:lnTo>
                <a:lnTo>
                  <a:pt x="9154084" y="6756400"/>
                </a:lnTo>
                <a:lnTo>
                  <a:pt x="9154084" y="6731000"/>
                </a:lnTo>
                <a:lnTo>
                  <a:pt x="29527" y="6731000"/>
                </a:lnTo>
                <a:lnTo>
                  <a:pt x="29527" y="6438900"/>
                </a:lnTo>
                <a:lnTo>
                  <a:pt x="9154084" y="6438900"/>
                </a:lnTo>
                <a:lnTo>
                  <a:pt x="9154084" y="6400800"/>
                </a:lnTo>
                <a:lnTo>
                  <a:pt x="29527" y="6400800"/>
                </a:lnTo>
                <a:lnTo>
                  <a:pt x="29527" y="6108700"/>
                </a:lnTo>
                <a:lnTo>
                  <a:pt x="9154084" y="6108700"/>
                </a:lnTo>
                <a:lnTo>
                  <a:pt x="9154084" y="6083300"/>
                </a:lnTo>
                <a:lnTo>
                  <a:pt x="29527" y="6083300"/>
                </a:lnTo>
                <a:lnTo>
                  <a:pt x="29527" y="5791200"/>
                </a:lnTo>
                <a:lnTo>
                  <a:pt x="9154084" y="5791200"/>
                </a:lnTo>
                <a:lnTo>
                  <a:pt x="9154084" y="5765800"/>
                </a:lnTo>
                <a:lnTo>
                  <a:pt x="29527" y="5765800"/>
                </a:lnTo>
                <a:lnTo>
                  <a:pt x="29527" y="5473700"/>
                </a:lnTo>
                <a:lnTo>
                  <a:pt x="9154084" y="5473700"/>
                </a:lnTo>
                <a:lnTo>
                  <a:pt x="9154084" y="5448300"/>
                </a:lnTo>
                <a:lnTo>
                  <a:pt x="29527" y="5448300"/>
                </a:lnTo>
                <a:lnTo>
                  <a:pt x="29527" y="5156200"/>
                </a:lnTo>
                <a:lnTo>
                  <a:pt x="9154084" y="5156200"/>
                </a:lnTo>
                <a:lnTo>
                  <a:pt x="9154084" y="5118100"/>
                </a:lnTo>
                <a:lnTo>
                  <a:pt x="29527" y="5118100"/>
                </a:lnTo>
                <a:lnTo>
                  <a:pt x="29527" y="4826000"/>
                </a:lnTo>
                <a:lnTo>
                  <a:pt x="9154084" y="4826000"/>
                </a:lnTo>
                <a:lnTo>
                  <a:pt x="9154084" y="4800600"/>
                </a:lnTo>
                <a:lnTo>
                  <a:pt x="29527" y="4800600"/>
                </a:lnTo>
                <a:lnTo>
                  <a:pt x="29527" y="4508500"/>
                </a:lnTo>
                <a:lnTo>
                  <a:pt x="9154084" y="4508500"/>
                </a:lnTo>
                <a:lnTo>
                  <a:pt x="9154084" y="4483100"/>
                </a:lnTo>
                <a:lnTo>
                  <a:pt x="29527" y="4483100"/>
                </a:lnTo>
                <a:lnTo>
                  <a:pt x="29527" y="4191000"/>
                </a:lnTo>
                <a:lnTo>
                  <a:pt x="9154084" y="4191000"/>
                </a:lnTo>
                <a:lnTo>
                  <a:pt x="9154084" y="4165600"/>
                </a:lnTo>
                <a:lnTo>
                  <a:pt x="29527" y="4165600"/>
                </a:lnTo>
                <a:lnTo>
                  <a:pt x="29527" y="3873500"/>
                </a:lnTo>
                <a:lnTo>
                  <a:pt x="9154084" y="3873500"/>
                </a:lnTo>
                <a:lnTo>
                  <a:pt x="9154084" y="3835400"/>
                </a:lnTo>
                <a:lnTo>
                  <a:pt x="29527" y="3835400"/>
                </a:lnTo>
                <a:lnTo>
                  <a:pt x="29527" y="3543300"/>
                </a:lnTo>
                <a:lnTo>
                  <a:pt x="9154084" y="3543300"/>
                </a:lnTo>
                <a:lnTo>
                  <a:pt x="9154084" y="3517900"/>
                </a:lnTo>
                <a:lnTo>
                  <a:pt x="29527" y="3517900"/>
                </a:lnTo>
                <a:lnTo>
                  <a:pt x="29527" y="3225800"/>
                </a:lnTo>
                <a:lnTo>
                  <a:pt x="9154084" y="3225800"/>
                </a:lnTo>
                <a:lnTo>
                  <a:pt x="9154084" y="3200400"/>
                </a:lnTo>
                <a:lnTo>
                  <a:pt x="29527" y="3200400"/>
                </a:lnTo>
                <a:lnTo>
                  <a:pt x="29527" y="2908300"/>
                </a:lnTo>
                <a:lnTo>
                  <a:pt x="9154084" y="2908300"/>
                </a:lnTo>
                <a:lnTo>
                  <a:pt x="9154084" y="2882900"/>
                </a:lnTo>
                <a:lnTo>
                  <a:pt x="29527" y="2882900"/>
                </a:lnTo>
                <a:lnTo>
                  <a:pt x="29527" y="2590800"/>
                </a:lnTo>
                <a:lnTo>
                  <a:pt x="9154084" y="2590800"/>
                </a:lnTo>
                <a:lnTo>
                  <a:pt x="9154084" y="2552700"/>
                </a:lnTo>
                <a:lnTo>
                  <a:pt x="29527" y="2552700"/>
                </a:lnTo>
                <a:lnTo>
                  <a:pt x="29527" y="2260600"/>
                </a:lnTo>
                <a:lnTo>
                  <a:pt x="9154084" y="2260600"/>
                </a:lnTo>
                <a:lnTo>
                  <a:pt x="9154084" y="2235200"/>
                </a:lnTo>
                <a:lnTo>
                  <a:pt x="29527" y="2235200"/>
                </a:lnTo>
                <a:lnTo>
                  <a:pt x="29527" y="1943100"/>
                </a:lnTo>
                <a:lnTo>
                  <a:pt x="9154084" y="1943100"/>
                </a:lnTo>
                <a:lnTo>
                  <a:pt x="9154084" y="1917700"/>
                </a:lnTo>
                <a:lnTo>
                  <a:pt x="29527" y="1917700"/>
                </a:lnTo>
                <a:lnTo>
                  <a:pt x="29527" y="1625600"/>
                </a:lnTo>
                <a:lnTo>
                  <a:pt x="9154084" y="1625600"/>
                </a:lnTo>
                <a:lnTo>
                  <a:pt x="9154084" y="1600200"/>
                </a:lnTo>
                <a:lnTo>
                  <a:pt x="29527" y="1600200"/>
                </a:lnTo>
                <a:lnTo>
                  <a:pt x="29527" y="1308100"/>
                </a:lnTo>
                <a:lnTo>
                  <a:pt x="9154084" y="1308100"/>
                </a:lnTo>
                <a:lnTo>
                  <a:pt x="9154084" y="1270000"/>
                </a:lnTo>
                <a:lnTo>
                  <a:pt x="29527" y="1270000"/>
                </a:lnTo>
                <a:lnTo>
                  <a:pt x="29527" y="990600"/>
                </a:lnTo>
                <a:lnTo>
                  <a:pt x="9154084" y="990600"/>
                </a:lnTo>
                <a:lnTo>
                  <a:pt x="9154084" y="952500"/>
                </a:lnTo>
                <a:lnTo>
                  <a:pt x="29527" y="952500"/>
                </a:lnTo>
                <a:lnTo>
                  <a:pt x="29527" y="660400"/>
                </a:lnTo>
                <a:lnTo>
                  <a:pt x="9154084" y="660400"/>
                </a:lnTo>
                <a:lnTo>
                  <a:pt x="9154084" y="635000"/>
                </a:lnTo>
                <a:lnTo>
                  <a:pt x="29527" y="635000"/>
                </a:lnTo>
                <a:lnTo>
                  <a:pt x="29527" y="342900"/>
                </a:lnTo>
                <a:lnTo>
                  <a:pt x="9154084" y="342900"/>
                </a:lnTo>
                <a:lnTo>
                  <a:pt x="9154084" y="317500"/>
                </a:lnTo>
                <a:lnTo>
                  <a:pt x="1952764" y="317500"/>
                </a:lnTo>
                <a:lnTo>
                  <a:pt x="1952764" y="25400"/>
                </a:lnTo>
                <a:lnTo>
                  <a:pt x="9154084" y="25400"/>
                </a:lnTo>
                <a:lnTo>
                  <a:pt x="9154084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bg object 915"/>
          <p:cNvSpPr/>
          <p:nvPr/>
        </p:nvSpPr>
        <p:spPr>
          <a:xfrm>
            <a:off x="9454553" y="25411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bg object 916"/>
          <p:cNvSpPr/>
          <p:nvPr/>
        </p:nvSpPr>
        <p:spPr>
          <a:xfrm>
            <a:off x="9454553" y="6604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bg object 917"/>
          <p:cNvSpPr/>
          <p:nvPr/>
        </p:nvSpPr>
        <p:spPr>
          <a:xfrm>
            <a:off x="9454553" y="16256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bg object 918"/>
          <p:cNvSpPr/>
          <p:nvPr/>
        </p:nvSpPr>
        <p:spPr>
          <a:xfrm>
            <a:off x="9454553" y="22606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22300"/>
                </a:lnTo>
                <a:lnTo>
                  <a:pt x="29375" y="6223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22300"/>
                </a:lnTo>
                <a:lnTo>
                  <a:pt x="349923" y="6223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22300"/>
                </a:lnTo>
                <a:lnTo>
                  <a:pt x="670471" y="6223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22300"/>
                </a:lnTo>
                <a:lnTo>
                  <a:pt x="991019" y="6223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22300"/>
                </a:lnTo>
                <a:lnTo>
                  <a:pt x="1311567" y="6223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22300"/>
                </a:lnTo>
                <a:lnTo>
                  <a:pt x="1632115" y="6223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22300"/>
                </a:lnTo>
                <a:lnTo>
                  <a:pt x="1952675" y="6223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22300"/>
                </a:lnTo>
                <a:lnTo>
                  <a:pt x="2273211" y="6223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22300"/>
                </a:lnTo>
                <a:lnTo>
                  <a:pt x="2593759" y="6223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22300"/>
                </a:lnTo>
                <a:lnTo>
                  <a:pt x="2914307" y="6223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22300"/>
                </a:lnTo>
                <a:lnTo>
                  <a:pt x="3234855" y="6223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22300"/>
                </a:lnTo>
                <a:lnTo>
                  <a:pt x="3555415" y="6223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22300"/>
                </a:lnTo>
                <a:lnTo>
                  <a:pt x="3875963" y="6223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22300"/>
                </a:lnTo>
                <a:lnTo>
                  <a:pt x="4196511" y="6223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22300"/>
                </a:lnTo>
                <a:lnTo>
                  <a:pt x="4517060" y="6223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22300"/>
                </a:lnTo>
                <a:lnTo>
                  <a:pt x="4837595" y="6223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22300"/>
                </a:lnTo>
                <a:lnTo>
                  <a:pt x="5158143" y="6223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22300"/>
                </a:lnTo>
                <a:lnTo>
                  <a:pt x="5478704" y="6223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22300"/>
                </a:lnTo>
                <a:lnTo>
                  <a:pt x="5799252" y="6223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22300"/>
                </a:lnTo>
                <a:lnTo>
                  <a:pt x="6119800" y="6223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22300"/>
                </a:lnTo>
                <a:lnTo>
                  <a:pt x="6440348" y="6223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22300"/>
                </a:lnTo>
                <a:lnTo>
                  <a:pt x="6760896" y="6223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22300"/>
                </a:lnTo>
                <a:lnTo>
                  <a:pt x="7081444" y="6223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22300"/>
                </a:lnTo>
                <a:lnTo>
                  <a:pt x="7401992" y="6223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22300"/>
                </a:lnTo>
                <a:lnTo>
                  <a:pt x="7722540" y="6223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22300"/>
                </a:lnTo>
                <a:lnTo>
                  <a:pt x="8043088" y="6223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22300"/>
                </a:lnTo>
                <a:lnTo>
                  <a:pt x="8363636" y="6223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22300"/>
                </a:lnTo>
                <a:lnTo>
                  <a:pt x="8684196" y="6223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bg object 919"/>
          <p:cNvSpPr/>
          <p:nvPr/>
        </p:nvSpPr>
        <p:spPr>
          <a:xfrm>
            <a:off x="9454553" y="3225812"/>
            <a:ext cx="8684260" cy="939800"/>
          </a:xfrm>
          <a:custGeom>
            <a:avLst/>
            <a:gdLst/>
            <a:ahLst/>
            <a:cxnLst/>
            <a:rect l="l" t="t" r="r" b="b"/>
            <a:pathLst>
              <a:path w="8684260" h="9398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9398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398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9398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398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9398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398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9398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398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9398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398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9398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398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398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9398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398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398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9398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398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398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9398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398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398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9398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398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398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9398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398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398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9398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398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398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9398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398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398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9398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398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398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9398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398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398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9398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398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398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9398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398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398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9398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398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398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9398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398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398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9398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398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398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398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398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398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398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398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398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398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398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398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398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398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398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398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398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398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bg object 920"/>
          <p:cNvSpPr/>
          <p:nvPr/>
        </p:nvSpPr>
        <p:spPr>
          <a:xfrm>
            <a:off x="9454553" y="3873512"/>
            <a:ext cx="8684260" cy="1244600"/>
          </a:xfrm>
          <a:custGeom>
            <a:avLst/>
            <a:gdLst/>
            <a:ahLst/>
            <a:cxnLst/>
            <a:rect l="l" t="t" r="r" b="b"/>
            <a:pathLst>
              <a:path w="8684260" h="1244600">
                <a:moveTo>
                  <a:pt x="29375" y="952500"/>
                </a:moveTo>
                <a:lnTo>
                  <a:pt x="0" y="952500"/>
                </a:lnTo>
                <a:lnTo>
                  <a:pt x="0" y="1244600"/>
                </a:lnTo>
                <a:lnTo>
                  <a:pt x="29375" y="1244600"/>
                </a:lnTo>
                <a:lnTo>
                  <a:pt x="29375" y="952500"/>
                </a:lnTo>
                <a:close/>
              </a:path>
              <a:path w="8684260" h="12446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12446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44600">
                <a:moveTo>
                  <a:pt x="349923" y="952500"/>
                </a:moveTo>
                <a:lnTo>
                  <a:pt x="320497" y="952500"/>
                </a:lnTo>
                <a:lnTo>
                  <a:pt x="320497" y="1244600"/>
                </a:lnTo>
                <a:lnTo>
                  <a:pt x="349923" y="1244600"/>
                </a:lnTo>
                <a:lnTo>
                  <a:pt x="349923" y="952500"/>
                </a:lnTo>
                <a:close/>
              </a:path>
              <a:path w="8684260" h="12446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12446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44600">
                <a:moveTo>
                  <a:pt x="670471" y="952500"/>
                </a:moveTo>
                <a:lnTo>
                  <a:pt x="641045" y="952500"/>
                </a:lnTo>
                <a:lnTo>
                  <a:pt x="641045" y="1244600"/>
                </a:lnTo>
                <a:lnTo>
                  <a:pt x="670471" y="1244600"/>
                </a:lnTo>
                <a:lnTo>
                  <a:pt x="670471" y="952500"/>
                </a:lnTo>
                <a:close/>
              </a:path>
              <a:path w="8684260" h="12446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12446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44600">
                <a:moveTo>
                  <a:pt x="991019" y="952500"/>
                </a:moveTo>
                <a:lnTo>
                  <a:pt x="961593" y="952500"/>
                </a:lnTo>
                <a:lnTo>
                  <a:pt x="961593" y="1244600"/>
                </a:lnTo>
                <a:lnTo>
                  <a:pt x="991019" y="1244600"/>
                </a:lnTo>
                <a:lnTo>
                  <a:pt x="991019" y="952500"/>
                </a:lnTo>
                <a:close/>
              </a:path>
              <a:path w="8684260" h="12446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12446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44600">
                <a:moveTo>
                  <a:pt x="1311567" y="952500"/>
                </a:moveTo>
                <a:lnTo>
                  <a:pt x="1282141" y="952500"/>
                </a:lnTo>
                <a:lnTo>
                  <a:pt x="1282141" y="1244600"/>
                </a:lnTo>
                <a:lnTo>
                  <a:pt x="1311567" y="1244600"/>
                </a:lnTo>
                <a:lnTo>
                  <a:pt x="1311567" y="952500"/>
                </a:lnTo>
                <a:close/>
              </a:path>
              <a:path w="8684260" h="12446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12446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44600">
                <a:moveTo>
                  <a:pt x="1632115" y="952500"/>
                </a:moveTo>
                <a:lnTo>
                  <a:pt x="1602689" y="952500"/>
                </a:lnTo>
                <a:lnTo>
                  <a:pt x="1602689" y="1244600"/>
                </a:lnTo>
                <a:lnTo>
                  <a:pt x="1632115" y="1244600"/>
                </a:lnTo>
                <a:lnTo>
                  <a:pt x="1632115" y="952500"/>
                </a:lnTo>
                <a:close/>
              </a:path>
              <a:path w="8684260" h="12446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12446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446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12446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446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12446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446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12446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446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12446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446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12446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446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12446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446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12446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446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12446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446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12446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446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12446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446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12446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446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12446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446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12446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446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12446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446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44600">
                <a:moveTo>
                  <a:pt x="6440348" y="635000"/>
                </a:moveTo>
                <a:lnTo>
                  <a:pt x="6410922" y="6350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35000"/>
                </a:lnTo>
                <a:close/>
              </a:path>
              <a:path w="8684260" h="12446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446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44600">
                <a:moveTo>
                  <a:pt x="6760896" y="635000"/>
                </a:moveTo>
                <a:lnTo>
                  <a:pt x="6731470" y="6350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35000"/>
                </a:lnTo>
                <a:close/>
              </a:path>
              <a:path w="8684260" h="12446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446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44600">
                <a:moveTo>
                  <a:pt x="7081444" y="635000"/>
                </a:moveTo>
                <a:lnTo>
                  <a:pt x="7052030" y="6350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35000"/>
                </a:lnTo>
                <a:close/>
              </a:path>
              <a:path w="8684260" h="12446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446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44600">
                <a:moveTo>
                  <a:pt x="7401992" y="635000"/>
                </a:moveTo>
                <a:lnTo>
                  <a:pt x="7372566" y="6350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35000"/>
                </a:lnTo>
                <a:close/>
              </a:path>
              <a:path w="8684260" h="12446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446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44600">
                <a:moveTo>
                  <a:pt x="7722540" y="635000"/>
                </a:moveTo>
                <a:lnTo>
                  <a:pt x="7693114" y="6350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35000"/>
                </a:lnTo>
                <a:close/>
              </a:path>
              <a:path w="8684260" h="12446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446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44600">
                <a:moveTo>
                  <a:pt x="8043088" y="635000"/>
                </a:moveTo>
                <a:lnTo>
                  <a:pt x="8013662" y="6350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35000"/>
                </a:lnTo>
                <a:close/>
              </a:path>
              <a:path w="8684260" h="12446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446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44600">
                <a:moveTo>
                  <a:pt x="8363636" y="635000"/>
                </a:moveTo>
                <a:lnTo>
                  <a:pt x="8334210" y="6350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35000"/>
                </a:lnTo>
                <a:close/>
              </a:path>
              <a:path w="8684260" h="12446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446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44600">
                <a:moveTo>
                  <a:pt x="8684196" y="635000"/>
                </a:moveTo>
                <a:lnTo>
                  <a:pt x="8654771" y="6350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35000"/>
                </a:lnTo>
                <a:close/>
              </a:path>
              <a:path w="8684260" h="12446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446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bg object 921"/>
          <p:cNvSpPr/>
          <p:nvPr/>
        </p:nvSpPr>
        <p:spPr>
          <a:xfrm>
            <a:off x="9454553" y="4826012"/>
            <a:ext cx="8684260" cy="939800"/>
          </a:xfrm>
          <a:custGeom>
            <a:avLst/>
            <a:gdLst/>
            <a:ahLst/>
            <a:cxnLst/>
            <a:rect l="l" t="t" r="r" b="b"/>
            <a:pathLst>
              <a:path w="8684260" h="9398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939800">
                <a:moveTo>
                  <a:pt x="29375" y="330200"/>
                </a:moveTo>
                <a:lnTo>
                  <a:pt x="0" y="330200"/>
                </a:lnTo>
                <a:lnTo>
                  <a:pt x="0" y="622300"/>
                </a:lnTo>
                <a:lnTo>
                  <a:pt x="29375" y="622300"/>
                </a:lnTo>
                <a:lnTo>
                  <a:pt x="29375" y="330200"/>
                </a:lnTo>
                <a:close/>
              </a:path>
              <a:path w="8684260" h="9398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939800">
                <a:moveTo>
                  <a:pt x="349923" y="330200"/>
                </a:moveTo>
                <a:lnTo>
                  <a:pt x="320497" y="330200"/>
                </a:lnTo>
                <a:lnTo>
                  <a:pt x="320497" y="622300"/>
                </a:lnTo>
                <a:lnTo>
                  <a:pt x="349923" y="622300"/>
                </a:lnTo>
                <a:lnTo>
                  <a:pt x="349923" y="330200"/>
                </a:lnTo>
                <a:close/>
              </a:path>
              <a:path w="8684260" h="9398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939800">
                <a:moveTo>
                  <a:pt x="670471" y="330200"/>
                </a:moveTo>
                <a:lnTo>
                  <a:pt x="641045" y="330200"/>
                </a:lnTo>
                <a:lnTo>
                  <a:pt x="641045" y="622300"/>
                </a:lnTo>
                <a:lnTo>
                  <a:pt x="670471" y="622300"/>
                </a:lnTo>
                <a:lnTo>
                  <a:pt x="670471" y="330200"/>
                </a:lnTo>
                <a:close/>
              </a:path>
              <a:path w="8684260" h="9398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939800">
                <a:moveTo>
                  <a:pt x="991019" y="330200"/>
                </a:moveTo>
                <a:lnTo>
                  <a:pt x="961593" y="330200"/>
                </a:lnTo>
                <a:lnTo>
                  <a:pt x="961593" y="622300"/>
                </a:lnTo>
                <a:lnTo>
                  <a:pt x="991019" y="622300"/>
                </a:lnTo>
                <a:lnTo>
                  <a:pt x="991019" y="330200"/>
                </a:lnTo>
                <a:close/>
              </a:path>
              <a:path w="8684260" h="9398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939800">
                <a:moveTo>
                  <a:pt x="1311567" y="330200"/>
                </a:moveTo>
                <a:lnTo>
                  <a:pt x="1282141" y="330200"/>
                </a:lnTo>
                <a:lnTo>
                  <a:pt x="1282141" y="622300"/>
                </a:lnTo>
                <a:lnTo>
                  <a:pt x="1311567" y="622300"/>
                </a:lnTo>
                <a:lnTo>
                  <a:pt x="1311567" y="330200"/>
                </a:lnTo>
                <a:close/>
              </a:path>
              <a:path w="8684260" h="9398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939800">
                <a:moveTo>
                  <a:pt x="1632115" y="330200"/>
                </a:moveTo>
                <a:lnTo>
                  <a:pt x="1602689" y="330200"/>
                </a:lnTo>
                <a:lnTo>
                  <a:pt x="1602689" y="622300"/>
                </a:lnTo>
                <a:lnTo>
                  <a:pt x="1632115" y="622300"/>
                </a:lnTo>
                <a:lnTo>
                  <a:pt x="1632115" y="330200"/>
                </a:lnTo>
                <a:close/>
              </a:path>
              <a:path w="8684260" h="9398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398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939800">
                <a:moveTo>
                  <a:pt x="1952675" y="330200"/>
                </a:moveTo>
                <a:lnTo>
                  <a:pt x="1923249" y="330200"/>
                </a:lnTo>
                <a:lnTo>
                  <a:pt x="1923249" y="622300"/>
                </a:lnTo>
                <a:lnTo>
                  <a:pt x="1952675" y="622300"/>
                </a:lnTo>
                <a:lnTo>
                  <a:pt x="1952675" y="330200"/>
                </a:lnTo>
                <a:close/>
              </a:path>
              <a:path w="8684260" h="9398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398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939800">
                <a:moveTo>
                  <a:pt x="2273211" y="330200"/>
                </a:moveTo>
                <a:lnTo>
                  <a:pt x="2243798" y="330200"/>
                </a:lnTo>
                <a:lnTo>
                  <a:pt x="2243798" y="622300"/>
                </a:lnTo>
                <a:lnTo>
                  <a:pt x="2273211" y="622300"/>
                </a:lnTo>
                <a:lnTo>
                  <a:pt x="2273211" y="330200"/>
                </a:lnTo>
                <a:close/>
              </a:path>
              <a:path w="8684260" h="9398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398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939800">
                <a:moveTo>
                  <a:pt x="2593759" y="330200"/>
                </a:moveTo>
                <a:lnTo>
                  <a:pt x="2564333" y="330200"/>
                </a:lnTo>
                <a:lnTo>
                  <a:pt x="2564333" y="622300"/>
                </a:lnTo>
                <a:lnTo>
                  <a:pt x="2593759" y="622300"/>
                </a:lnTo>
                <a:lnTo>
                  <a:pt x="2593759" y="330200"/>
                </a:lnTo>
                <a:close/>
              </a:path>
              <a:path w="8684260" h="9398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398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939800">
                <a:moveTo>
                  <a:pt x="2914307" y="330200"/>
                </a:moveTo>
                <a:lnTo>
                  <a:pt x="2884881" y="330200"/>
                </a:lnTo>
                <a:lnTo>
                  <a:pt x="2884881" y="622300"/>
                </a:lnTo>
                <a:lnTo>
                  <a:pt x="2914307" y="622300"/>
                </a:lnTo>
                <a:lnTo>
                  <a:pt x="2914307" y="330200"/>
                </a:lnTo>
                <a:close/>
              </a:path>
              <a:path w="8684260" h="9398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398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939800">
                <a:moveTo>
                  <a:pt x="3234855" y="330200"/>
                </a:moveTo>
                <a:lnTo>
                  <a:pt x="3205429" y="330200"/>
                </a:lnTo>
                <a:lnTo>
                  <a:pt x="3205429" y="622300"/>
                </a:lnTo>
                <a:lnTo>
                  <a:pt x="3234855" y="622300"/>
                </a:lnTo>
                <a:lnTo>
                  <a:pt x="3234855" y="330200"/>
                </a:lnTo>
                <a:close/>
              </a:path>
              <a:path w="8684260" h="9398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398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939800">
                <a:moveTo>
                  <a:pt x="3555415" y="330200"/>
                </a:moveTo>
                <a:lnTo>
                  <a:pt x="3525990" y="330200"/>
                </a:lnTo>
                <a:lnTo>
                  <a:pt x="3525990" y="622300"/>
                </a:lnTo>
                <a:lnTo>
                  <a:pt x="3555415" y="622300"/>
                </a:lnTo>
                <a:lnTo>
                  <a:pt x="3555415" y="330200"/>
                </a:lnTo>
                <a:close/>
              </a:path>
              <a:path w="8684260" h="9398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398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939800">
                <a:moveTo>
                  <a:pt x="3875963" y="330200"/>
                </a:moveTo>
                <a:lnTo>
                  <a:pt x="3846538" y="330200"/>
                </a:lnTo>
                <a:lnTo>
                  <a:pt x="3846538" y="622300"/>
                </a:lnTo>
                <a:lnTo>
                  <a:pt x="3875963" y="622300"/>
                </a:lnTo>
                <a:lnTo>
                  <a:pt x="3875963" y="330200"/>
                </a:lnTo>
                <a:close/>
              </a:path>
              <a:path w="8684260" h="9398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398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939800">
                <a:moveTo>
                  <a:pt x="4196511" y="330200"/>
                </a:moveTo>
                <a:lnTo>
                  <a:pt x="4167086" y="330200"/>
                </a:lnTo>
                <a:lnTo>
                  <a:pt x="4167086" y="622300"/>
                </a:lnTo>
                <a:lnTo>
                  <a:pt x="4196511" y="622300"/>
                </a:lnTo>
                <a:lnTo>
                  <a:pt x="4196511" y="330200"/>
                </a:lnTo>
                <a:close/>
              </a:path>
              <a:path w="8684260" h="9398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398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939800">
                <a:moveTo>
                  <a:pt x="4517060" y="330200"/>
                </a:moveTo>
                <a:lnTo>
                  <a:pt x="4487634" y="330200"/>
                </a:lnTo>
                <a:lnTo>
                  <a:pt x="4487634" y="622300"/>
                </a:lnTo>
                <a:lnTo>
                  <a:pt x="4517060" y="622300"/>
                </a:lnTo>
                <a:lnTo>
                  <a:pt x="4517060" y="330200"/>
                </a:lnTo>
                <a:close/>
              </a:path>
              <a:path w="8684260" h="9398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398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939800">
                <a:moveTo>
                  <a:pt x="4837595" y="330200"/>
                </a:moveTo>
                <a:lnTo>
                  <a:pt x="4808182" y="330200"/>
                </a:lnTo>
                <a:lnTo>
                  <a:pt x="4808182" y="622300"/>
                </a:lnTo>
                <a:lnTo>
                  <a:pt x="4837595" y="622300"/>
                </a:lnTo>
                <a:lnTo>
                  <a:pt x="4837595" y="330200"/>
                </a:lnTo>
                <a:close/>
              </a:path>
              <a:path w="8684260" h="939800">
                <a:moveTo>
                  <a:pt x="4837608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608" y="292100"/>
                </a:lnTo>
                <a:lnTo>
                  <a:pt x="4837608" y="0"/>
                </a:lnTo>
                <a:close/>
              </a:path>
              <a:path w="8684260" h="9398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939800">
                <a:moveTo>
                  <a:pt x="5158143" y="330200"/>
                </a:moveTo>
                <a:lnTo>
                  <a:pt x="5128717" y="330200"/>
                </a:lnTo>
                <a:lnTo>
                  <a:pt x="5128717" y="622300"/>
                </a:lnTo>
                <a:lnTo>
                  <a:pt x="5158143" y="622300"/>
                </a:lnTo>
                <a:lnTo>
                  <a:pt x="5158143" y="330200"/>
                </a:lnTo>
                <a:close/>
              </a:path>
              <a:path w="8684260" h="9398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398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939800">
                <a:moveTo>
                  <a:pt x="5478704" y="330200"/>
                </a:moveTo>
                <a:lnTo>
                  <a:pt x="5449278" y="330200"/>
                </a:lnTo>
                <a:lnTo>
                  <a:pt x="5449278" y="622300"/>
                </a:lnTo>
                <a:lnTo>
                  <a:pt x="5478704" y="622300"/>
                </a:lnTo>
                <a:lnTo>
                  <a:pt x="5478704" y="330200"/>
                </a:lnTo>
                <a:close/>
              </a:path>
              <a:path w="8684260" h="9398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398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939800">
                <a:moveTo>
                  <a:pt x="5799252" y="330200"/>
                </a:moveTo>
                <a:lnTo>
                  <a:pt x="5769826" y="330200"/>
                </a:lnTo>
                <a:lnTo>
                  <a:pt x="5769826" y="622300"/>
                </a:lnTo>
                <a:lnTo>
                  <a:pt x="5799252" y="622300"/>
                </a:lnTo>
                <a:lnTo>
                  <a:pt x="5799252" y="330200"/>
                </a:lnTo>
                <a:close/>
              </a:path>
              <a:path w="8684260" h="9398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398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939800">
                <a:moveTo>
                  <a:pt x="6119800" y="330200"/>
                </a:moveTo>
                <a:lnTo>
                  <a:pt x="6090374" y="330200"/>
                </a:lnTo>
                <a:lnTo>
                  <a:pt x="6090374" y="622300"/>
                </a:lnTo>
                <a:lnTo>
                  <a:pt x="6119800" y="622300"/>
                </a:lnTo>
                <a:lnTo>
                  <a:pt x="6119800" y="330200"/>
                </a:lnTo>
                <a:close/>
              </a:path>
              <a:path w="8684260" h="9398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39800">
                <a:moveTo>
                  <a:pt x="6440348" y="330200"/>
                </a:moveTo>
                <a:lnTo>
                  <a:pt x="6410922" y="330200"/>
                </a:lnTo>
                <a:lnTo>
                  <a:pt x="6410922" y="622300"/>
                </a:lnTo>
                <a:lnTo>
                  <a:pt x="6440348" y="622300"/>
                </a:lnTo>
                <a:lnTo>
                  <a:pt x="6440348" y="330200"/>
                </a:lnTo>
                <a:close/>
              </a:path>
              <a:path w="8684260" h="9398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39800">
                <a:moveTo>
                  <a:pt x="6760896" y="330200"/>
                </a:moveTo>
                <a:lnTo>
                  <a:pt x="6731470" y="330200"/>
                </a:lnTo>
                <a:lnTo>
                  <a:pt x="6731470" y="622300"/>
                </a:lnTo>
                <a:lnTo>
                  <a:pt x="6760896" y="622300"/>
                </a:lnTo>
                <a:lnTo>
                  <a:pt x="6760896" y="330200"/>
                </a:lnTo>
                <a:close/>
              </a:path>
              <a:path w="8684260" h="9398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39800">
                <a:moveTo>
                  <a:pt x="7081444" y="330200"/>
                </a:moveTo>
                <a:lnTo>
                  <a:pt x="7052030" y="330200"/>
                </a:lnTo>
                <a:lnTo>
                  <a:pt x="7052030" y="622300"/>
                </a:lnTo>
                <a:lnTo>
                  <a:pt x="7081444" y="622300"/>
                </a:lnTo>
                <a:lnTo>
                  <a:pt x="7081444" y="330200"/>
                </a:lnTo>
                <a:close/>
              </a:path>
              <a:path w="8684260" h="9398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39800">
                <a:moveTo>
                  <a:pt x="7401992" y="330200"/>
                </a:moveTo>
                <a:lnTo>
                  <a:pt x="7372566" y="330200"/>
                </a:lnTo>
                <a:lnTo>
                  <a:pt x="7372566" y="622300"/>
                </a:lnTo>
                <a:lnTo>
                  <a:pt x="7401992" y="622300"/>
                </a:lnTo>
                <a:lnTo>
                  <a:pt x="7401992" y="330200"/>
                </a:lnTo>
                <a:close/>
              </a:path>
              <a:path w="8684260" h="9398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39800">
                <a:moveTo>
                  <a:pt x="7722540" y="330200"/>
                </a:moveTo>
                <a:lnTo>
                  <a:pt x="7693114" y="330200"/>
                </a:lnTo>
                <a:lnTo>
                  <a:pt x="7693114" y="622300"/>
                </a:lnTo>
                <a:lnTo>
                  <a:pt x="7722540" y="622300"/>
                </a:lnTo>
                <a:lnTo>
                  <a:pt x="7722540" y="330200"/>
                </a:lnTo>
                <a:close/>
              </a:path>
              <a:path w="8684260" h="9398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39800">
                <a:moveTo>
                  <a:pt x="8043088" y="330200"/>
                </a:moveTo>
                <a:lnTo>
                  <a:pt x="8013662" y="330200"/>
                </a:lnTo>
                <a:lnTo>
                  <a:pt x="8013662" y="622300"/>
                </a:lnTo>
                <a:lnTo>
                  <a:pt x="8043088" y="622300"/>
                </a:lnTo>
                <a:lnTo>
                  <a:pt x="8043088" y="330200"/>
                </a:lnTo>
                <a:close/>
              </a:path>
              <a:path w="8684260" h="9398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39800">
                <a:moveTo>
                  <a:pt x="8363636" y="330200"/>
                </a:moveTo>
                <a:lnTo>
                  <a:pt x="8334210" y="330200"/>
                </a:lnTo>
                <a:lnTo>
                  <a:pt x="8334210" y="622300"/>
                </a:lnTo>
                <a:lnTo>
                  <a:pt x="8363636" y="622300"/>
                </a:lnTo>
                <a:lnTo>
                  <a:pt x="8363636" y="330200"/>
                </a:lnTo>
                <a:close/>
              </a:path>
              <a:path w="8684260" h="9398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39800">
                <a:moveTo>
                  <a:pt x="8684196" y="330200"/>
                </a:moveTo>
                <a:lnTo>
                  <a:pt x="8654771" y="330200"/>
                </a:lnTo>
                <a:lnTo>
                  <a:pt x="8654771" y="622300"/>
                </a:lnTo>
                <a:lnTo>
                  <a:pt x="8684196" y="622300"/>
                </a:lnTo>
                <a:lnTo>
                  <a:pt x="8684196" y="330200"/>
                </a:lnTo>
                <a:close/>
              </a:path>
              <a:path w="8684260" h="9398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bg object 922"/>
          <p:cNvSpPr/>
          <p:nvPr/>
        </p:nvSpPr>
        <p:spPr>
          <a:xfrm>
            <a:off x="9454553" y="54737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12573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12573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12573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12573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12573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12573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573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12573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573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12573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573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12573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573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12573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573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12573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573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12573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573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12573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573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12573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573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12573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573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12573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573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12573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573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12573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573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12573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573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12573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35000"/>
                </a:moveTo>
                <a:lnTo>
                  <a:pt x="6410922" y="6350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35000"/>
                </a:lnTo>
                <a:close/>
              </a:path>
              <a:path w="8684260" h="12573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35000"/>
                </a:moveTo>
                <a:lnTo>
                  <a:pt x="6731470" y="6350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35000"/>
                </a:lnTo>
                <a:close/>
              </a:path>
              <a:path w="8684260" h="12573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35000"/>
                </a:moveTo>
                <a:lnTo>
                  <a:pt x="7052030" y="6350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35000"/>
                </a:lnTo>
                <a:close/>
              </a:path>
              <a:path w="8684260" h="12573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35000"/>
                </a:moveTo>
                <a:lnTo>
                  <a:pt x="7372566" y="6350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35000"/>
                </a:lnTo>
                <a:close/>
              </a:path>
              <a:path w="8684260" h="12573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35000"/>
                </a:moveTo>
                <a:lnTo>
                  <a:pt x="7693114" y="6350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35000"/>
                </a:lnTo>
                <a:close/>
              </a:path>
              <a:path w="8684260" h="12573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35000"/>
                </a:moveTo>
                <a:lnTo>
                  <a:pt x="8013662" y="6350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35000"/>
                </a:lnTo>
                <a:close/>
              </a:path>
              <a:path w="8684260" h="12573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35000"/>
                </a:moveTo>
                <a:lnTo>
                  <a:pt x="8334210" y="6350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35000"/>
                </a:lnTo>
                <a:close/>
              </a:path>
              <a:path w="8684260" h="12573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35000"/>
                </a:moveTo>
                <a:lnTo>
                  <a:pt x="8654771" y="6350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35000"/>
                </a:lnTo>
                <a:close/>
              </a:path>
              <a:path w="8684260" h="12573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bg object 923"/>
          <p:cNvSpPr/>
          <p:nvPr/>
        </p:nvSpPr>
        <p:spPr>
          <a:xfrm>
            <a:off x="9454553" y="64389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bg object 924"/>
          <p:cNvSpPr/>
          <p:nvPr/>
        </p:nvSpPr>
        <p:spPr>
          <a:xfrm>
            <a:off x="9454553" y="70739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bg object 925"/>
          <p:cNvSpPr/>
          <p:nvPr/>
        </p:nvSpPr>
        <p:spPr>
          <a:xfrm>
            <a:off x="9454553" y="80391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bg object 926"/>
          <p:cNvSpPr/>
          <p:nvPr/>
        </p:nvSpPr>
        <p:spPr>
          <a:xfrm>
            <a:off x="9454553" y="86741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bg object 927"/>
          <p:cNvSpPr/>
          <p:nvPr/>
        </p:nvSpPr>
        <p:spPr>
          <a:xfrm>
            <a:off x="9454553" y="9639312"/>
            <a:ext cx="8684260" cy="609600"/>
          </a:xfrm>
          <a:custGeom>
            <a:avLst/>
            <a:gdLst/>
            <a:ahLst/>
            <a:cxnLst/>
            <a:rect l="l" t="t" r="r" b="b"/>
            <a:pathLst>
              <a:path w="8684260" h="6096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6096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6096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6096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6096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6096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6096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6096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6096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6096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6096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6096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6096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6096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6096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6096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6096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6096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6096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6096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6096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6096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6096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6096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6096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6096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6096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6096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6096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6096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6096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6096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6096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6096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6096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6096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6096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6096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6096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6096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6096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6096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6096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6096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6096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6096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6096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6096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6096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6096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6096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bg object 928"/>
          <p:cNvSpPr/>
          <p:nvPr/>
        </p:nvSpPr>
        <p:spPr>
          <a:xfrm>
            <a:off x="0" y="394405"/>
            <a:ext cx="18288000" cy="9710420"/>
          </a:xfrm>
          <a:custGeom>
            <a:avLst/>
            <a:gdLst/>
            <a:ahLst/>
            <a:cxnLst/>
            <a:rect l="l" t="t" r="r" b="b"/>
            <a:pathLst>
              <a:path w="18288000" h="9710420">
                <a:moveTo>
                  <a:pt x="0" y="9710287"/>
                </a:moveTo>
                <a:lnTo>
                  <a:pt x="18287998" y="9710287"/>
                </a:lnTo>
                <a:lnTo>
                  <a:pt x="18287998" y="0"/>
                </a:lnTo>
                <a:lnTo>
                  <a:pt x="0" y="0"/>
                </a:lnTo>
                <a:lnTo>
                  <a:pt x="0" y="9710287"/>
                </a:lnTo>
                <a:close/>
              </a:path>
            </a:pathLst>
          </a:custGeom>
          <a:solidFill>
            <a:srgbClr val="48C2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bg object 929"/>
          <p:cNvSpPr/>
          <p:nvPr/>
        </p:nvSpPr>
        <p:spPr>
          <a:xfrm>
            <a:off x="0" y="299155"/>
            <a:ext cx="18288000" cy="95250"/>
          </a:xfrm>
          <a:custGeom>
            <a:avLst/>
            <a:gdLst/>
            <a:ahLst/>
            <a:cxnLst/>
            <a:rect l="l" t="t" r="r" b="b"/>
            <a:pathLst>
              <a:path w="18288000" h="95250">
                <a:moveTo>
                  <a:pt x="0" y="0"/>
                </a:moveTo>
                <a:lnTo>
                  <a:pt x="18287999" y="0"/>
                </a:lnTo>
                <a:lnTo>
                  <a:pt x="18287999" y="95249"/>
                </a:lnTo>
                <a:lnTo>
                  <a:pt x="0" y="9524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1"/>
            <a:ext cx="9163685" cy="2908300"/>
          </a:xfrm>
          <a:custGeom>
            <a:avLst/>
            <a:gdLst/>
            <a:ahLst/>
            <a:cxnLst/>
            <a:rect l="l" t="t" r="r" b="b"/>
            <a:pathLst>
              <a:path w="9163685" h="2908300">
                <a:moveTo>
                  <a:pt x="9163609" y="0"/>
                </a:moveTo>
                <a:lnTo>
                  <a:pt x="0" y="0"/>
                </a:lnTo>
                <a:lnTo>
                  <a:pt x="0" y="25400"/>
                </a:lnTo>
                <a:lnTo>
                  <a:pt x="9134157" y="25400"/>
                </a:lnTo>
                <a:lnTo>
                  <a:pt x="9134157" y="317500"/>
                </a:lnTo>
                <a:lnTo>
                  <a:pt x="0" y="317500"/>
                </a:lnTo>
                <a:lnTo>
                  <a:pt x="0" y="342900"/>
                </a:lnTo>
                <a:lnTo>
                  <a:pt x="9134221" y="342900"/>
                </a:lnTo>
                <a:lnTo>
                  <a:pt x="9134221" y="635000"/>
                </a:lnTo>
                <a:lnTo>
                  <a:pt x="0" y="635000"/>
                </a:lnTo>
                <a:lnTo>
                  <a:pt x="0" y="660400"/>
                </a:lnTo>
                <a:lnTo>
                  <a:pt x="9134221" y="660400"/>
                </a:lnTo>
                <a:lnTo>
                  <a:pt x="9134221" y="952500"/>
                </a:lnTo>
                <a:lnTo>
                  <a:pt x="0" y="952500"/>
                </a:lnTo>
                <a:lnTo>
                  <a:pt x="0" y="990600"/>
                </a:lnTo>
                <a:lnTo>
                  <a:pt x="9134221" y="990600"/>
                </a:lnTo>
                <a:lnTo>
                  <a:pt x="9134221" y="1270000"/>
                </a:lnTo>
                <a:lnTo>
                  <a:pt x="0" y="1270000"/>
                </a:lnTo>
                <a:lnTo>
                  <a:pt x="0" y="1308100"/>
                </a:lnTo>
                <a:lnTo>
                  <a:pt x="9134221" y="1308100"/>
                </a:lnTo>
                <a:lnTo>
                  <a:pt x="9134221" y="1600200"/>
                </a:lnTo>
                <a:lnTo>
                  <a:pt x="0" y="1600200"/>
                </a:lnTo>
                <a:lnTo>
                  <a:pt x="0" y="1625600"/>
                </a:lnTo>
                <a:lnTo>
                  <a:pt x="9134221" y="1625600"/>
                </a:lnTo>
                <a:lnTo>
                  <a:pt x="9134221" y="1917700"/>
                </a:lnTo>
                <a:lnTo>
                  <a:pt x="0" y="1917700"/>
                </a:lnTo>
                <a:lnTo>
                  <a:pt x="0" y="1943100"/>
                </a:lnTo>
                <a:lnTo>
                  <a:pt x="9134221" y="1943100"/>
                </a:lnTo>
                <a:lnTo>
                  <a:pt x="9134221" y="2235200"/>
                </a:lnTo>
                <a:lnTo>
                  <a:pt x="0" y="2235200"/>
                </a:lnTo>
                <a:lnTo>
                  <a:pt x="0" y="2260600"/>
                </a:lnTo>
                <a:lnTo>
                  <a:pt x="9134221" y="2260600"/>
                </a:lnTo>
                <a:lnTo>
                  <a:pt x="9134221" y="2552700"/>
                </a:lnTo>
                <a:lnTo>
                  <a:pt x="0" y="2552700"/>
                </a:lnTo>
                <a:lnTo>
                  <a:pt x="0" y="2590800"/>
                </a:lnTo>
                <a:lnTo>
                  <a:pt x="9134221" y="2590800"/>
                </a:lnTo>
                <a:lnTo>
                  <a:pt x="9134221" y="2882900"/>
                </a:lnTo>
                <a:lnTo>
                  <a:pt x="0" y="2882900"/>
                </a:lnTo>
                <a:lnTo>
                  <a:pt x="0" y="2908300"/>
                </a:lnTo>
                <a:lnTo>
                  <a:pt x="9163609" y="2908300"/>
                </a:lnTo>
                <a:lnTo>
                  <a:pt x="9163609" y="2882900"/>
                </a:lnTo>
                <a:lnTo>
                  <a:pt x="9163609" y="2590800"/>
                </a:lnTo>
                <a:lnTo>
                  <a:pt x="9163609" y="254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908312"/>
            <a:ext cx="9163685" cy="7366000"/>
          </a:xfrm>
          <a:custGeom>
            <a:avLst/>
            <a:gdLst/>
            <a:ahLst/>
            <a:cxnLst/>
            <a:rect l="l" t="t" r="r" b="b"/>
            <a:pathLst>
              <a:path w="9163685" h="7366000">
                <a:moveTo>
                  <a:pt x="9163609" y="0"/>
                </a:moveTo>
                <a:lnTo>
                  <a:pt x="9134221" y="0"/>
                </a:lnTo>
                <a:lnTo>
                  <a:pt x="9134221" y="292100"/>
                </a:lnTo>
                <a:lnTo>
                  <a:pt x="0" y="292100"/>
                </a:lnTo>
                <a:lnTo>
                  <a:pt x="0" y="317500"/>
                </a:lnTo>
                <a:lnTo>
                  <a:pt x="9134221" y="317500"/>
                </a:lnTo>
                <a:lnTo>
                  <a:pt x="9134221" y="609600"/>
                </a:lnTo>
                <a:lnTo>
                  <a:pt x="0" y="609600"/>
                </a:lnTo>
                <a:lnTo>
                  <a:pt x="0" y="635000"/>
                </a:lnTo>
                <a:lnTo>
                  <a:pt x="9134221" y="635000"/>
                </a:lnTo>
                <a:lnTo>
                  <a:pt x="9134221" y="927100"/>
                </a:lnTo>
                <a:lnTo>
                  <a:pt x="0" y="927100"/>
                </a:lnTo>
                <a:lnTo>
                  <a:pt x="0" y="965200"/>
                </a:lnTo>
                <a:lnTo>
                  <a:pt x="9134221" y="965200"/>
                </a:lnTo>
                <a:lnTo>
                  <a:pt x="9134221" y="1257300"/>
                </a:lnTo>
                <a:lnTo>
                  <a:pt x="0" y="1257300"/>
                </a:lnTo>
                <a:lnTo>
                  <a:pt x="0" y="1282700"/>
                </a:lnTo>
                <a:lnTo>
                  <a:pt x="9134221" y="1282700"/>
                </a:lnTo>
                <a:lnTo>
                  <a:pt x="9134221" y="1574800"/>
                </a:lnTo>
                <a:lnTo>
                  <a:pt x="0" y="1574800"/>
                </a:lnTo>
                <a:lnTo>
                  <a:pt x="0" y="1600200"/>
                </a:lnTo>
                <a:lnTo>
                  <a:pt x="9134221" y="1600200"/>
                </a:lnTo>
                <a:lnTo>
                  <a:pt x="9134221" y="1892300"/>
                </a:lnTo>
                <a:lnTo>
                  <a:pt x="0" y="1892300"/>
                </a:lnTo>
                <a:lnTo>
                  <a:pt x="0" y="1917700"/>
                </a:lnTo>
                <a:lnTo>
                  <a:pt x="9134221" y="1917700"/>
                </a:lnTo>
                <a:lnTo>
                  <a:pt x="9134221" y="2209800"/>
                </a:lnTo>
                <a:lnTo>
                  <a:pt x="0" y="2209800"/>
                </a:lnTo>
                <a:lnTo>
                  <a:pt x="0" y="2247900"/>
                </a:lnTo>
                <a:lnTo>
                  <a:pt x="9134221" y="2247900"/>
                </a:lnTo>
                <a:lnTo>
                  <a:pt x="9134221" y="2540000"/>
                </a:lnTo>
                <a:lnTo>
                  <a:pt x="0" y="2540000"/>
                </a:lnTo>
                <a:lnTo>
                  <a:pt x="0" y="2565400"/>
                </a:lnTo>
                <a:lnTo>
                  <a:pt x="9134221" y="2565400"/>
                </a:lnTo>
                <a:lnTo>
                  <a:pt x="9134221" y="2857500"/>
                </a:lnTo>
                <a:lnTo>
                  <a:pt x="0" y="2857500"/>
                </a:lnTo>
                <a:lnTo>
                  <a:pt x="0" y="2882900"/>
                </a:lnTo>
                <a:lnTo>
                  <a:pt x="9134221" y="2882900"/>
                </a:lnTo>
                <a:lnTo>
                  <a:pt x="9134221" y="3175000"/>
                </a:lnTo>
                <a:lnTo>
                  <a:pt x="0" y="3175000"/>
                </a:lnTo>
                <a:lnTo>
                  <a:pt x="0" y="3200400"/>
                </a:lnTo>
                <a:lnTo>
                  <a:pt x="9134221" y="3200400"/>
                </a:lnTo>
                <a:lnTo>
                  <a:pt x="9134221" y="3492500"/>
                </a:lnTo>
                <a:lnTo>
                  <a:pt x="0" y="3492500"/>
                </a:lnTo>
                <a:lnTo>
                  <a:pt x="0" y="3530600"/>
                </a:lnTo>
                <a:lnTo>
                  <a:pt x="9134221" y="3530600"/>
                </a:lnTo>
                <a:lnTo>
                  <a:pt x="9134221" y="3822700"/>
                </a:lnTo>
                <a:lnTo>
                  <a:pt x="0" y="3822700"/>
                </a:lnTo>
                <a:lnTo>
                  <a:pt x="0" y="3848100"/>
                </a:lnTo>
                <a:lnTo>
                  <a:pt x="9134221" y="3848100"/>
                </a:lnTo>
                <a:lnTo>
                  <a:pt x="9134221" y="4140200"/>
                </a:lnTo>
                <a:lnTo>
                  <a:pt x="0" y="4140200"/>
                </a:lnTo>
                <a:lnTo>
                  <a:pt x="0" y="4165600"/>
                </a:lnTo>
                <a:lnTo>
                  <a:pt x="9134221" y="4165600"/>
                </a:lnTo>
                <a:lnTo>
                  <a:pt x="9134221" y="4457700"/>
                </a:lnTo>
                <a:lnTo>
                  <a:pt x="0" y="4457700"/>
                </a:lnTo>
                <a:lnTo>
                  <a:pt x="0" y="4483100"/>
                </a:lnTo>
                <a:lnTo>
                  <a:pt x="9134221" y="4483100"/>
                </a:lnTo>
                <a:lnTo>
                  <a:pt x="9134221" y="4775200"/>
                </a:lnTo>
                <a:lnTo>
                  <a:pt x="0" y="4775200"/>
                </a:lnTo>
                <a:lnTo>
                  <a:pt x="0" y="4813300"/>
                </a:lnTo>
                <a:lnTo>
                  <a:pt x="9134221" y="4813300"/>
                </a:lnTo>
                <a:lnTo>
                  <a:pt x="9134221" y="5092700"/>
                </a:lnTo>
                <a:lnTo>
                  <a:pt x="0" y="5092700"/>
                </a:lnTo>
                <a:lnTo>
                  <a:pt x="0" y="5130800"/>
                </a:lnTo>
                <a:lnTo>
                  <a:pt x="9134221" y="5130800"/>
                </a:lnTo>
                <a:lnTo>
                  <a:pt x="9134221" y="5422900"/>
                </a:lnTo>
                <a:lnTo>
                  <a:pt x="0" y="5422900"/>
                </a:lnTo>
                <a:lnTo>
                  <a:pt x="0" y="5448300"/>
                </a:lnTo>
                <a:lnTo>
                  <a:pt x="9134221" y="5448300"/>
                </a:lnTo>
                <a:lnTo>
                  <a:pt x="9134221" y="5740400"/>
                </a:lnTo>
                <a:lnTo>
                  <a:pt x="0" y="5740400"/>
                </a:lnTo>
                <a:lnTo>
                  <a:pt x="0" y="5765800"/>
                </a:lnTo>
                <a:lnTo>
                  <a:pt x="9134221" y="5765800"/>
                </a:lnTo>
                <a:lnTo>
                  <a:pt x="9134221" y="6057900"/>
                </a:lnTo>
                <a:lnTo>
                  <a:pt x="0" y="6057900"/>
                </a:lnTo>
                <a:lnTo>
                  <a:pt x="0" y="6096000"/>
                </a:lnTo>
                <a:lnTo>
                  <a:pt x="9134221" y="6096000"/>
                </a:lnTo>
                <a:lnTo>
                  <a:pt x="9134221" y="6375400"/>
                </a:lnTo>
                <a:lnTo>
                  <a:pt x="0" y="6375400"/>
                </a:lnTo>
                <a:lnTo>
                  <a:pt x="0" y="6413500"/>
                </a:lnTo>
                <a:lnTo>
                  <a:pt x="9134221" y="6413500"/>
                </a:lnTo>
                <a:lnTo>
                  <a:pt x="9134221" y="6705600"/>
                </a:lnTo>
                <a:lnTo>
                  <a:pt x="0" y="6705600"/>
                </a:lnTo>
                <a:lnTo>
                  <a:pt x="0" y="6731000"/>
                </a:lnTo>
                <a:lnTo>
                  <a:pt x="9134221" y="6731000"/>
                </a:lnTo>
                <a:lnTo>
                  <a:pt x="9134221" y="7023100"/>
                </a:lnTo>
                <a:lnTo>
                  <a:pt x="0" y="7023100"/>
                </a:lnTo>
                <a:lnTo>
                  <a:pt x="0" y="7048500"/>
                </a:lnTo>
                <a:lnTo>
                  <a:pt x="9134221" y="7048500"/>
                </a:lnTo>
                <a:lnTo>
                  <a:pt x="9134221" y="7340600"/>
                </a:lnTo>
                <a:lnTo>
                  <a:pt x="0" y="7340600"/>
                </a:lnTo>
                <a:lnTo>
                  <a:pt x="0" y="7366000"/>
                </a:lnTo>
                <a:lnTo>
                  <a:pt x="9163609" y="7366000"/>
                </a:lnTo>
                <a:lnTo>
                  <a:pt x="9163609" y="7340600"/>
                </a:lnTo>
                <a:lnTo>
                  <a:pt x="9163609" y="7048500"/>
                </a:lnTo>
                <a:lnTo>
                  <a:pt x="9163609" y="2921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5886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940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999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12051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44105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76160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208215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40269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7232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04380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36434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368489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400544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432598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464654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96709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28763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560818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5928732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6249289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656983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689038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721093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753147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785203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817258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849312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881367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72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72" y="0"/>
                </a:lnTo>
                <a:lnTo>
                  <a:pt x="29372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5886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47940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7999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12051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4105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6160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208215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240269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27232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304380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336434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368489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400544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432598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464654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496709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28763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560818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5928732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6249289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656983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689038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721093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753147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785203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817258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849312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881367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15886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47940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7999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112051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144105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bg object 79"/>
          <p:cNvSpPr/>
          <p:nvPr/>
        </p:nvSpPr>
        <p:spPr>
          <a:xfrm>
            <a:off x="176160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bg object 80"/>
          <p:cNvSpPr/>
          <p:nvPr/>
        </p:nvSpPr>
        <p:spPr>
          <a:xfrm>
            <a:off x="208215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240269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bg object 82"/>
          <p:cNvSpPr/>
          <p:nvPr/>
        </p:nvSpPr>
        <p:spPr>
          <a:xfrm>
            <a:off x="27232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bg object 83"/>
          <p:cNvSpPr/>
          <p:nvPr/>
        </p:nvSpPr>
        <p:spPr>
          <a:xfrm>
            <a:off x="304380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336434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368489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400544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432598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464654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496709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bg object 90"/>
          <p:cNvSpPr/>
          <p:nvPr/>
        </p:nvSpPr>
        <p:spPr>
          <a:xfrm>
            <a:off x="528763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bg object 91"/>
          <p:cNvSpPr/>
          <p:nvPr/>
        </p:nvSpPr>
        <p:spPr>
          <a:xfrm>
            <a:off x="560818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5928732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bg object 93"/>
          <p:cNvSpPr/>
          <p:nvPr/>
        </p:nvSpPr>
        <p:spPr>
          <a:xfrm>
            <a:off x="6249289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bg object 94"/>
          <p:cNvSpPr/>
          <p:nvPr/>
        </p:nvSpPr>
        <p:spPr>
          <a:xfrm>
            <a:off x="656983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689038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721093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753147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785203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17258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849312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881367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15886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47940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7999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12051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44105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176160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208215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240269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27232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bg object 111"/>
          <p:cNvSpPr/>
          <p:nvPr/>
        </p:nvSpPr>
        <p:spPr>
          <a:xfrm>
            <a:off x="304380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bg object 112"/>
          <p:cNvSpPr/>
          <p:nvPr/>
        </p:nvSpPr>
        <p:spPr>
          <a:xfrm>
            <a:off x="336434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bg object 113"/>
          <p:cNvSpPr/>
          <p:nvPr/>
        </p:nvSpPr>
        <p:spPr>
          <a:xfrm>
            <a:off x="368489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bg object 114"/>
          <p:cNvSpPr/>
          <p:nvPr/>
        </p:nvSpPr>
        <p:spPr>
          <a:xfrm>
            <a:off x="400544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bg object 115"/>
          <p:cNvSpPr/>
          <p:nvPr/>
        </p:nvSpPr>
        <p:spPr>
          <a:xfrm>
            <a:off x="432598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464654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496709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528763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bg object 119"/>
          <p:cNvSpPr/>
          <p:nvPr/>
        </p:nvSpPr>
        <p:spPr>
          <a:xfrm>
            <a:off x="560818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bg object 120"/>
          <p:cNvSpPr/>
          <p:nvPr/>
        </p:nvSpPr>
        <p:spPr>
          <a:xfrm>
            <a:off x="5928732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6249289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bg object 122"/>
          <p:cNvSpPr/>
          <p:nvPr/>
        </p:nvSpPr>
        <p:spPr>
          <a:xfrm>
            <a:off x="656983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bg object 123"/>
          <p:cNvSpPr/>
          <p:nvPr/>
        </p:nvSpPr>
        <p:spPr>
          <a:xfrm>
            <a:off x="689038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bg object 124"/>
          <p:cNvSpPr/>
          <p:nvPr/>
        </p:nvSpPr>
        <p:spPr>
          <a:xfrm>
            <a:off x="721093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bg object 125"/>
          <p:cNvSpPr/>
          <p:nvPr/>
        </p:nvSpPr>
        <p:spPr>
          <a:xfrm>
            <a:off x="753147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bg object 126"/>
          <p:cNvSpPr/>
          <p:nvPr/>
        </p:nvSpPr>
        <p:spPr>
          <a:xfrm>
            <a:off x="785203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bg object 127"/>
          <p:cNvSpPr/>
          <p:nvPr/>
        </p:nvSpPr>
        <p:spPr>
          <a:xfrm>
            <a:off x="817258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849312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bg object 129"/>
          <p:cNvSpPr/>
          <p:nvPr/>
        </p:nvSpPr>
        <p:spPr>
          <a:xfrm>
            <a:off x="881367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bg object 130"/>
          <p:cNvSpPr/>
          <p:nvPr/>
        </p:nvSpPr>
        <p:spPr>
          <a:xfrm>
            <a:off x="15886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bg object 131"/>
          <p:cNvSpPr/>
          <p:nvPr/>
        </p:nvSpPr>
        <p:spPr>
          <a:xfrm>
            <a:off x="47940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bg object 132"/>
          <p:cNvSpPr/>
          <p:nvPr/>
        </p:nvSpPr>
        <p:spPr>
          <a:xfrm>
            <a:off x="7999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bg object 133"/>
          <p:cNvSpPr/>
          <p:nvPr/>
        </p:nvSpPr>
        <p:spPr>
          <a:xfrm>
            <a:off x="112051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bg object 134"/>
          <p:cNvSpPr/>
          <p:nvPr/>
        </p:nvSpPr>
        <p:spPr>
          <a:xfrm>
            <a:off x="144105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bg object 135"/>
          <p:cNvSpPr/>
          <p:nvPr/>
        </p:nvSpPr>
        <p:spPr>
          <a:xfrm>
            <a:off x="176160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bg object 136"/>
          <p:cNvSpPr/>
          <p:nvPr/>
        </p:nvSpPr>
        <p:spPr>
          <a:xfrm>
            <a:off x="208215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bg object 137"/>
          <p:cNvSpPr/>
          <p:nvPr/>
        </p:nvSpPr>
        <p:spPr>
          <a:xfrm>
            <a:off x="240269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27232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304380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bg object 140"/>
          <p:cNvSpPr/>
          <p:nvPr/>
        </p:nvSpPr>
        <p:spPr>
          <a:xfrm>
            <a:off x="336434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bg object 141"/>
          <p:cNvSpPr/>
          <p:nvPr/>
        </p:nvSpPr>
        <p:spPr>
          <a:xfrm>
            <a:off x="368489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400544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432598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464654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bg object 145"/>
          <p:cNvSpPr/>
          <p:nvPr/>
        </p:nvSpPr>
        <p:spPr>
          <a:xfrm>
            <a:off x="496709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bg object 146"/>
          <p:cNvSpPr/>
          <p:nvPr/>
        </p:nvSpPr>
        <p:spPr>
          <a:xfrm>
            <a:off x="528763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560818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5928732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6249289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bg object 150"/>
          <p:cNvSpPr/>
          <p:nvPr/>
        </p:nvSpPr>
        <p:spPr>
          <a:xfrm>
            <a:off x="656983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bg object 151"/>
          <p:cNvSpPr/>
          <p:nvPr/>
        </p:nvSpPr>
        <p:spPr>
          <a:xfrm>
            <a:off x="689038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721093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753147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785203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bg object 155"/>
          <p:cNvSpPr/>
          <p:nvPr/>
        </p:nvSpPr>
        <p:spPr>
          <a:xfrm>
            <a:off x="817258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bg object 156"/>
          <p:cNvSpPr/>
          <p:nvPr/>
        </p:nvSpPr>
        <p:spPr>
          <a:xfrm>
            <a:off x="849312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881367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15886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bg object 159"/>
          <p:cNvSpPr/>
          <p:nvPr/>
        </p:nvSpPr>
        <p:spPr>
          <a:xfrm>
            <a:off x="47940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bg object 160"/>
          <p:cNvSpPr/>
          <p:nvPr/>
        </p:nvSpPr>
        <p:spPr>
          <a:xfrm>
            <a:off x="7999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112051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bg object 162"/>
          <p:cNvSpPr/>
          <p:nvPr/>
        </p:nvSpPr>
        <p:spPr>
          <a:xfrm>
            <a:off x="144105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bg object 163"/>
          <p:cNvSpPr/>
          <p:nvPr/>
        </p:nvSpPr>
        <p:spPr>
          <a:xfrm>
            <a:off x="176160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bg object 164"/>
          <p:cNvSpPr/>
          <p:nvPr/>
        </p:nvSpPr>
        <p:spPr>
          <a:xfrm>
            <a:off x="208215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bg object 165"/>
          <p:cNvSpPr/>
          <p:nvPr/>
        </p:nvSpPr>
        <p:spPr>
          <a:xfrm>
            <a:off x="240269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bg object 166"/>
          <p:cNvSpPr/>
          <p:nvPr/>
        </p:nvSpPr>
        <p:spPr>
          <a:xfrm>
            <a:off x="27232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bg object 167"/>
          <p:cNvSpPr/>
          <p:nvPr/>
        </p:nvSpPr>
        <p:spPr>
          <a:xfrm>
            <a:off x="304380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bg object 168"/>
          <p:cNvSpPr/>
          <p:nvPr/>
        </p:nvSpPr>
        <p:spPr>
          <a:xfrm>
            <a:off x="336434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68489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0544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32598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bg object 172"/>
          <p:cNvSpPr/>
          <p:nvPr/>
        </p:nvSpPr>
        <p:spPr>
          <a:xfrm>
            <a:off x="464654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bg object 173"/>
          <p:cNvSpPr/>
          <p:nvPr/>
        </p:nvSpPr>
        <p:spPr>
          <a:xfrm>
            <a:off x="496709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bg object 174"/>
          <p:cNvSpPr/>
          <p:nvPr/>
        </p:nvSpPr>
        <p:spPr>
          <a:xfrm>
            <a:off x="528763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bg object 175"/>
          <p:cNvSpPr/>
          <p:nvPr/>
        </p:nvSpPr>
        <p:spPr>
          <a:xfrm>
            <a:off x="560818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bg object 176"/>
          <p:cNvSpPr/>
          <p:nvPr/>
        </p:nvSpPr>
        <p:spPr>
          <a:xfrm>
            <a:off x="5928732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bg object 177"/>
          <p:cNvSpPr/>
          <p:nvPr/>
        </p:nvSpPr>
        <p:spPr>
          <a:xfrm>
            <a:off x="6249289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bg object 178"/>
          <p:cNvSpPr/>
          <p:nvPr/>
        </p:nvSpPr>
        <p:spPr>
          <a:xfrm>
            <a:off x="656983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bg object 179"/>
          <p:cNvSpPr/>
          <p:nvPr/>
        </p:nvSpPr>
        <p:spPr>
          <a:xfrm>
            <a:off x="689038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bg object 180"/>
          <p:cNvSpPr/>
          <p:nvPr/>
        </p:nvSpPr>
        <p:spPr>
          <a:xfrm>
            <a:off x="721093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bg object 181"/>
          <p:cNvSpPr/>
          <p:nvPr/>
        </p:nvSpPr>
        <p:spPr>
          <a:xfrm>
            <a:off x="753147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bg object 182"/>
          <p:cNvSpPr/>
          <p:nvPr/>
        </p:nvSpPr>
        <p:spPr>
          <a:xfrm>
            <a:off x="785203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bg object 183"/>
          <p:cNvSpPr/>
          <p:nvPr/>
        </p:nvSpPr>
        <p:spPr>
          <a:xfrm>
            <a:off x="817258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bg object 184"/>
          <p:cNvSpPr/>
          <p:nvPr/>
        </p:nvSpPr>
        <p:spPr>
          <a:xfrm>
            <a:off x="849312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bg object 185"/>
          <p:cNvSpPr/>
          <p:nvPr/>
        </p:nvSpPr>
        <p:spPr>
          <a:xfrm>
            <a:off x="881367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bg object 186"/>
          <p:cNvSpPr/>
          <p:nvPr/>
        </p:nvSpPr>
        <p:spPr>
          <a:xfrm>
            <a:off x="15886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bg object 187"/>
          <p:cNvSpPr/>
          <p:nvPr/>
        </p:nvSpPr>
        <p:spPr>
          <a:xfrm>
            <a:off x="47940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bg object 188"/>
          <p:cNvSpPr/>
          <p:nvPr/>
        </p:nvSpPr>
        <p:spPr>
          <a:xfrm>
            <a:off x="7999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bg object 189"/>
          <p:cNvSpPr/>
          <p:nvPr/>
        </p:nvSpPr>
        <p:spPr>
          <a:xfrm>
            <a:off x="112051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bg object 190"/>
          <p:cNvSpPr/>
          <p:nvPr/>
        </p:nvSpPr>
        <p:spPr>
          <a:xfrm>
            <a:off x="144105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bg object 191"/>
          <p:cNvSpPr/>
          <p:nvPr/>
        </p:nvSpPr>
        <p:spPr>
          <a:xfrm>
            <a:off x="176160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bg object 192"/>
          <p:cNvSpPr/>
          <p:nvPr/>
        </p:nvSpPr>
        <p:spPr>
          <a:xfrm>
            <a:off x="208215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bg object 193"/>
          <p:cNvSpPr/>
          <p:nvPr/>
        </p:nvSpPr>
        <p:spPr>
          <a:xfrm>
            <a:off x="240269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bg object 194"/>
          <p:cNvSpPr/>
          <p:nvPr/>
        </p:nvSpPr>
        <p:spPr>
          <a:xfrm>
            <a:off x="27232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bg object 195"/>
          <p:cNvSpPr/>
          <p:nvPr/>
        </p:nvSpPr>
        <p:spPr>
          <a:xfrm>
            <a:off x="304380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bg object 196"/>
          <p:cNvSpPr/>
          <p:nvPr/>
        </p:nvSpPr>
        <p:spPr>
          <a:xfrm>
            <a:off x="336434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bg object 197"/>
          <p:cNvSpPr/>
          <p:nvPr/>
        </p:nvSpPr>
        <p:spPr>
          <a:xfrm>
            <a:off x="368489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bg object 198"/>
          <p:cNvSpPr/>
          <p:nvPr/>
        </p:nvSpPr>
        <p:spPr>
          <a:xfrm>
            <a:off x="400544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bg object 199"/>
          <p:cNvSpPr/>
          <p:nvPr/>
        </p:nvSpPr>
        <p:spPr>
          <a:xfrm>
            <a:off x="432598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bg object 200"/>
          <p:cNvSpPr/>
          <p:nvPr/>
        </p:nvSpPr>
        <p:spPr>
          <a:xfrm>
            <a:off x="464654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bg object 201"/>
          <p:cNvSpPr/>
          <p:nvPr/>
        </p:nvSpPr>
        <p:spPr>
          <a:xfrm>
            <a:off x="496709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bg object 202"/>
          <p:cNvSpPr/>
          <p:nvPr/>
        </p:nvSpPr>
        <p:spPr>
          <a:xfrm>
            <a:off x="528763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bg object 203"/>
          <p:cNvSpPr/>
          <p:nvPr/>
        </p:nvSpPr>
        <p:spPr>
          <a:xfrm>
            <a:off x="560818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bg object 204"/>
          <p:cNvSpPr/>
          <p:nvPr/>
        </p:nvSpPr>
        <p:spPr>
          <a:xfrm>
            <a:off x="5928732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bg object 205"/>
          <p:cNvSpPr/>
          <p:nvPr/>
        </p:nvSpPr>
        <p:spPr>
          <a:xfrm>
            <a:off x="6249289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bg object 206"/>
          <p:cNvSpPr/>
          <p:nvPr/>
        </p:nvSpPr>
        <p:spPr>
          <a:xfrm>
            <a:off x="656983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bg object 207"/>
          <p:cNvSpPr/>
          <p:nvPr/>
        </p:nvSpPr>
        <p:spPr>
          <a:xfrm>
            <a:off x="689038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bg object 208"/>
          <p:cNvSpPr/>
          <p:nvPr/>
        </p:nvSpPr>
        <p:spPr>
          <a:xfrm>
            <a:off x="721093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bg object 209"/>
          <p:cNvSpPr/>
          <p:nvPr/>
        </p:nvSpPr>
        <p:spPr>
          <a:xfrm>
            <a:off x="753147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bg object 210"/>
          <p:cNvSpPr/>
          <p:nvPr/>
        </p:nvSpPr>
        <p:spPr>
          <a:xfrm>
            <a:off x="785203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bg object 211"/>
          <p:cNvSpPr/>
          <p:nvPr/>
        </p:nvSpPr>
        <p:spPr>
          <a:xfrm>
            <a:off x="817258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bg object 212"/>
          <p:cNvSpPr/>
          <p:nvPr/>
        </p:nvSpPr>
        <p:spPr>
          <a:xfrm>
            <a:off x="849312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bg object 213"/>
          <p:cNvSpPr/>
          <p:nvPr/>
        </p:nvSpPr>
        <p:spPr>
          <a:xfrm>
            <a:off x="881367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bg object 214"/>
          <p:cNvSpPr/>
          <p:nvPr/>
        </p:nvSpPr>
        <p:spPr>
          <a:xfrm>
            <a:off x="15886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bg object 215"/>
          <p:cNvSpPr/>
          <p:nvPr/>
        </p:nvSpPr>
        <p:spPr>
          <a:xfrm>
            <a:off x="47940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bg object 216"/>
          <p:cNvSpPr/>
          <p:nvPr/>
        </p:nvSpPr>
        <p:spPr>
          <a:xfrm>
            <a:off x="7999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bg object 217"/>
          <p:cNvSpPr/>
          <p:nvPr/>
        </p:nvSpPr>
        <p:spPr>
          <a:xfrm>
            <a:off x="112051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bg object 218"/>
          <p:cNvSpPr/>
          <p:nvPr/>
        </p:nvSpPr>
        <p:spPr>
          <a:xfrm>
            <a:off x="144105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bg object 219"/>
          <p:cNvSpPr/>
          <p:nvPr/>
        </p:nvSpPr>
        <p:spPr>
          <a:xfrm>
            <a:off x="176160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bg object 220"/>
          <p:cNvSpPr/>
          <p:nvPr/>
        </p:nvSpPr>
        <p:spPr>
          <a:xfrm>
            <a:off x="208215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bg object 221"/>
          <p:cNvSpPr/>
          <p:nvPr/>
        </p:nvSpPr>
        <p:spPr>
          <a:xfrm>
            <a:off x="240269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bg object 222"/>
          <p:cNvSpPr/>
          <p:nvPr/>
        </p:nvSpPr>
        <p:spPr>
          <a:xfrm>
            <a:off x="27232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bg object 223"/>
          <p:cNvSpPr/>
          <p:nvPr/>
        </p:nvSpPr>
        <p:spPr>
          <a:xfrm>
            <a:off x="304380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bg object 224"/>
          <p:cNvSpPr/>
          <p:nvPr/>
        </p:nvSpPr>
        <p:spPr>
          <a:xfrm>
            <a:off x="336434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bg object 225"/>
          <p:cNvSpPr/>
          <p:nvPr/>
        </p:nvSpPr>
        <p:spPr>
          <a:xfrm>
            <a:off x="368489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bg object 226"/>
          <p:cNvSpPr/>
          <p:nvPr/>
        </p:nvSpPr>
        <p:spPr>
          <a:xfrm>
            <a:off x="400544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bg object 227"/>
          <p:cNvSpPr/>
          <p:nvPr/>
        </p:nvSpPr>
        <p:spPr>
          <a:xfrm>
            <a:off x="432598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bg object 228"/>
          <p:cNvSpPr/>
          <p:nvPr/>
        </p:nvSpPr>
        <p:spPr>
          <a:xfrm>
            <a:off x="464654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bg object 229"/>
          <p:cNvSpPr/>
          <p:nvPr/>
        </p:nvSpPr>
        <p:spPr>
          <a:xfrm>
            <a:off x="496709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bg object 230"/>
          <p:cNvSpPr/>
          <p:nvPr/>
        </p:nvSpPr>
        <p:spPr>
          <a:xfrm>
            <a:off x="528763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bg object 231"/>
          <p:cNvSpPr/>
          <p:nvPr/>
        </p:nvSpPr>
        <p:spPr>
          <a:xfrm>
            <a:off x="560818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bg object 232"/>
          <p:cNvSpPr/>
          <p:nvPr/>
        </p:nvSpPr>
        <p:spPr>
          <a:xfrm>
            <a:off x="5928732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bg object 233"/>
          <p:cNvSpPr/>
          <p:nvPr/>
        </p:nvSpPr>
        <p:spPr>
          <a:xfrm>
            <a:off x="6249289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bg object 234"/>
          <p:cNvSpPr/>
          <p:nvPr/>
        </p:nvSpPr>
        <p:spPr>
          <a:xfrm>
            <a:off x="656983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bg object 235"/>
          <p:cNvSpPr/>
          <p:nvPr/>
        </p:nvSpPr>
        <p:spPr>
          <a:xfrm>
            <a:off x="689038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bg object 236"/>
          <p:cNvSpPr/>
          <p:nvPr/>
        </p:nvSpPr>
        <p:spPr>
          <a:xfrm>
            <a:off x="721093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bg object 237"/>
          <p:cNvSpPr/>
          <p:nvPr/>
        </p:nvSpPr>
        <p:spPr>
          <a:xfrm>
            <a:off x="753147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bg object 238"/>
          <p:cNvSpPr/>
          <p:nvPr/>
        </p:nvSpPr>
        <p:spPr>
          <a:xfrm>
            <a:off x="785203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bg object 239"/>
          <p:cNvSpPr/>
          <p:nvPr/>
        </p:nvSpPr>
        <p:spPr>
          <a:xfrm>
            <a:off x="817258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bg object 240"/>
          <p:cNvSpPr/>
          <p:nvPr/>
        </p:nvSpPr>
        <p:spPr>
          <a:xfrm>
            <a:off x="849312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bg object 241"/>
          <p:cNvSpPr/>
          <p:nvPr/>
        </p:nvSpPr>
        <p:spPr>
          <a:xfrm>
            <a:off x="881367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bg object 242"/>
          <p:cNvSpPr/>
          <p:nvPr/>
        </p:nvSpPr>
        <p:spPr>
          <a:xfrm>
            <a:off x="15886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bg object 243"/>
          <p:cNvSpPr/>
          <p:nvPr/>
        </p:nvSpPr>
        <p:spPr>
          <a:xfrm>
            <a:off x="47940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bg object 244"/>
          <p:cNvSpPr/>
          <p:nvPr/>
        </p:nvSpPr>
        <p:spPr>
          <a:xfrm>
            <a:off x="7999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bg object 245"/>
          <p:cNvSpPr/>
          <p:nvPr/>
        </p:nvSpPr>
        <p:spPr>
          <a:xfrm>
            <a:off x="112051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bg object 246"/>
          <p:cNvSpPr/>
          <p:nvPr/>
        </p:nvSpPr>
        <p:spPr>
          <a:xfrm>
            <a:off x="144105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bg object 247"/>
          <p:cNvSpPr/>
          <p:nvPr/>
        </p:nvSpPr>
        <p:spPr>
          <a:xfrm>
            <a:off x="176160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bg object 248"/>
          <p:cNvSpPr/>
          <p:nvPr/>
        </p:nvSpPr>
        <p:spPr>
          <a:xfrm>
            <a:off x="208215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bg object 249"/>
          <p:cNvSpPr/>
          <p:nvPr/>
        </p:nvSpPr>
        <p:spPr>
          <a:xfrm>
            <a:off x="240269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bg object 250"/>
          <p:cNvSpPr/>
          <p:nvPr/>
        </p:nvSpPr>
        <p:spPr>
          <a:xfrm>
            <a:off x="27232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bg object 251"/>
          <p:cNvSpPr/>
          <p:nvPr/>
        </p:nvSpPr>
        <p:spPr>
          <a:xfrm>
            <a:off x="304380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bg object 252"/>
          <p:cNvSpPr/>
          <p:nvPr/>
        </p:nvSpPr>
        <p:spPr>
          <a:xfrm>
            <a:off x="336434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bg object 253"/>
          <p:cNvSpPr/>
          <p:nvPr/>
        </p:nvSpPr>
        <p:spPr>
          <a:xfrm>
            <a:off x="368489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bg object 254"/>
          <p:cNvSpPr/>
          <p:nvPr/>
        </p:nvSpPr>
        <p:spPr>
          <a:xfrm>
            <a:off x="400544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bg object 255"/>
          <p:cNvSpPr/>
          <p:nvPr/>
        </p:nvSpPr>
        <p:spPr>
          <a:xfrm>
            <a:off x="432598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bg object 256"/>
          <p:cNvSpPr/>
          <p:nvPr/>
        </p:nvSpPr>
        <p:spPr>
          <a:xfrm>
            <a:off x="464654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bg object 257"/>
          <p:cNvSpPr/>
          <p:nvPr/>
        </p:nvSpPr>
        <p:spPr>
          <a:xfrm>
            <a:off x="496709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bg object 258"/>
          <p:cNvSpPr/>
          <p:nvPr/>
        </p:nvSpPr>
        <p:spPr>
          <a:xfrm>
            <a:off x="528763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bg object 259"/>
          <p:cNvSpPr/>
          <p:nvPr/>
        </p:nvSpPr>
        <p:spPr>
          <a:xfrm>
            <a:off x="560818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bg object 260"/>
          <p:cNvSpPr/>
          <p:nvPr/>
        </p:nvSpPr>
        <p:spPr>
          <a:xfrm>
            <a:off x="5928732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bg object 261"/>
          <p:cNvSpPr/>
          <p:nvPr/>
        </p:nvSpPr>
        <p:spPr>
          <a:xfrm>
            <a:off x="6249289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bg object 262"/>
          <p:cNvSpPr/>
          <p:nvPr/>
        </p:nvSpPr>
        <p:spPr>
          <a:xfrm>
            <a:off x="656983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bg object 263"/>
          <p:cNvSpPr/>
          <p:nvPr/>
        </p:nvSpPr>
        <p:spPr>
          <a:xfrm>
            <a:off x="689038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bg object 264"/>
          <p:cNvSpPr/>
          <p:nvPr/>
        </p:nvSpPr>
        <p:spPr>
          <a:xfrm>
            <a:off x="721093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bg object 265"/>
          <p:cNvSpPr/>
          <p:nvPr/>
        </p:nvSpPr>
        <p:spPr>
          <a:xfrm>
            <a:off x="753147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bg object 266"/>
          <p:cNvSpPr/>
          <p:nvPr/>
        </p:nvSpPr>
        <p:spPr>
          <a:xfrm>
            <a:off x="785203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bg object 267"/>
          <p:cNvSpPr/>
          <p:nvPr/>
        </p:nvSpPr>
        <p:spPr>
          <a:xfrm>
            <a:off x="817258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bg object 268"/>
          <p:cNvSpPr/>
          <p:nvPr/>
        </p:nvSpPr>
        <p:spPr>
          <a:xfrm>
            <a:off x="849312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bg object 269"/>
          <p:cNvSpPr/>
          <p:nvPr/>
        </p:nvSpPr>
        <p:spPr>
          <a:xfrm>
            <a:off x="881367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bg object 270"/>
          <p:cNvSpPr/>
          <p:nvPr/>
        </p:nvSpPr>
        <p:spPr>
          <a:xfrm>
            <a:off x="15886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bg object 271"/>
          <p:cNvSpPr/>
          <p:nvPr/>
        </p:nvSpPr>
        <p:spPr>
          <a:xfrm>
            <a:off x="47940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bg object 272"/>
          <p:cNvSpPr/>
          <p:nvPr/>
        </p:nvSpPr>
        <p:spPr>
          <a:xfrm>
            <a:off x="79995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bg object 273"/>
          <p:cNvSpPr/>
          <p:nvPr/>
        </p:nvSpPr>
        <p:spPr>
          <a:xfrm>
            <a:off x="112051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bg object 274"/>
          <p:cNvSpPr/>
          <p:nvPr/>
        </p:nvSpPr>
        <p:spPr>
          <a:xfrm>
            <a:off x="144105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bg object 275"/>
          <p:cNvSpPr/>
          <p:nvPr/>
        </p:nvSpPr>
        <p:spPr>
          <a:xfrm>
            <a:off x="176160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bg object 276"/>
          <p:cNvSpPr/>
          <p:nvPr/>
        </p:nvSpPr>
        <p:spPr>
          <a:xfrm>
            <a:off x="208215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bg object 277"/>
          <p:cNvSpPr/>
          <p:nvPr/>
        </p:nvSpPr>
        <p:spPr>
          <a:xfrm>
            <a:off x="240269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bg object 278"/>
          <p:cNvSpPr/>
          <p:nvPr/>
        </p:nvSpPr>
        <p:spPr>
          <a:xfrm>
            <a:off x="272325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bg object 279"/>
          <p:cNvSpPr/>
          <p:nvPr/>
        </p:nvSpPr>
        <p:spPr>
          <a:xfrm>
            <a:off x="304380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bg object 280"/>
          <p:cNvSpPr/>
          <p:nvPr/>
        </p:nvSpPr>
        <p:spPr>
          <a:xfrm>
            <a:off x="336434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g object 281"/>
          <p:cNvSpPr/>
          <p:nvPr/>
        </p:nvSpPr>
        <p:spPr>
          <a:xfrm>
            <a:off x="3684894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bg object 282"/>
          <p:cNvSpPr/>
          <p:nvPr/>
        </p:nvSpPr>
        <p:spPr>
          <a:xfrm>
            <a:off x="400544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bg object 283"/>
          <p:cNvSpPr/>
          <p:nvPr/>
        </p:nvSpPr>
        <p:spPr>
          <a:xfrm>
            <a:off x="432598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bg object 284"/>
          <p:cNvSpPr/>
          <p:nvPr/>
        </p:nvSpPr>
        <p:spPr>
          <a:xfrm>
            <a:off x="4646544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bg object 285"/>
          <p:cNvSpPr/>
          <p:nvPr/>
        </p:nvSpPr>
        <p:spPr>
          <a:xfrm>
            <a:off x="4967091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bg object 286"/>
          <p:cNvSpPr/>
          <p:nvPr/>
        </p:nvSpPr>
        <p:spPr>
          <a:xfrm>
            <a:off x="5287638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bg object 287"/>
          <p:cNvSpPr/>
          <p:nvPr/>
        </p:nvSpPr>
        <p:spPr>
          <a:xfrm>
            <a:off x="5608185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bg object 288"/>
          <p:cNvSpPr/>
          <p:nvPr/>
        </p:nvSpPr>
        <p:spPr>
          <a:xfrm>
            <a:off x="5928732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bg object 289"/>
          <p:cNvSpPr/>
          <p:nvPr/>
        </p:nvSpPr>
        <p:spPr>
          <a:xfrm>
            <a:off x="6249289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bg object 290"/>
          <p:cNvSpPr/>
          <p:nvPr/>
        </p:nvSpPr>
        <p:spPr>
          <a:xfrm>
            <a:off x="6569836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bg object 291"/>
          <p:cNvSpPr/>
          <p:nvPr/>
        </p:nvSpPr>
        <p:spPr>
          <a:xfrm>
            <a:off x="689038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bg object 292"/>
          <p:cNvSpPr/>
          <p:nvPr/>
        </p:nvSpPr>
        <p:spPr>
          <a:xfrm>
            <a:off x="721093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bg object 293"/>
          <p:cNvSpPr/>
          <p:nvPr/>
        </p:nvSpPr>
        <p:spPr>
          <a:xfrm>
            <a:off x="7531477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bg object 294"/>
          <p:cNvSpPr/>
          <p:nvPr/>
        </p:nvSpPr>
        <p:spPr>
          <a:xfrm>
            <a:off x="7852033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bg object 295"/>
          <p:cNvSpPr/>
          <p:nvPr/>
        </p:nvSpPr>
        <p:spPr>
          <a:xfrm>
            <a:off x="8172580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bg object 296"/>
          <p:cNvSpPr/>
          <p:nvPr/>
        </p:nvSpPr>
        <p:spPr>
          <a:xfrm>
            <a:off x="8493128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bg object 297"/>
          <p:cNvSpPr/>
          <p:nvPr/>
        </p:nvSpPr>
        <p:spPr>
          <a:xfrm>
            <a:off x="8813675" y="29082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bg object 298"/>
          <p:cNvSpPr/>
          <p:nvPr/>
        </p:nvSpPr>
        <p:spPr>
          <a:xfrm>
            <a:off x="15886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bg object 299"/>
          <p:cNvSpPr/>
          <p:nvPr/>
        </p:nvSpPr>
        <p:spPr>
          <a:xfrm>
            <a:off x="47940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bg object 300"/>
          <p:cNvSpPr/>
          <p:nvPr/>
        </p:nvSpPr>
        <p:spPr>
          <a:xfrm>
            <a:off x="79995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bg object 301"/>
          <p:cNvSpPr/>
          <p:nvPr/>
        </p:nvSpPr>
        <p:spPr>
          <a:xfrm>
            <a:off x="112051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bg object 302"/>
          <p:cNvSpPr/>
          <p:nvPr/>
        </p:nvSpPr>
        <p:spPr>
          <a:xfrm>
            <a:off x="144105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bg object 303"/>
          <p:cNvSpPr/>
          <p:nvPr/>
        </p:nvSpPr>
        <p:spPr>
          <a:xfrm>
            <a:off x="176160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bg object 304"/>
          <p:cNvSpPr/>
          <p:nvPr/>
        </p:nvSpPr>
        <p:spPr>
          <a:xfrm>
            <a:off x="208215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bg object 305"/>
          <p:cNvSpPr/>
          <p:nvPr/>
        </p:nvSpPr>
        <p:spPr>
          <a:xfrm>
            <a:off x="240269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bg object 306"/>
          <p:cNvSpPr/>
          <p:nvPr/>
        </p:nvSpPr>
        <p:spPr>
          <a:xfrm>
            <a:off x="272325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bg object 307"/>
          <p:cNvSpPr/>
          <p:nvPr/>
        </p:nvSpPr>
        <p:spPr>
          <a:xfrm>
            <a:off x="304380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bg object 308"/>
          <p:cNvSpPr/>
          <p:nvPr/>
        </p:nvSpPr>
        <p:spPr>
          <a:xfrm>
            <a:off x="336434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bg object 309"/>
          <p:cNvSpPr/>
          <p:nvPr/>
        </p:nvSpPr>
        <p:spPr>
          <a:xfrm>
            <a:off x="3684894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bg object 310"/>
          <p:cNvSpPr/>
          <p:nvPr/>
        </p:nvSpPr>
        <p:spPr>
          <a:xfrm>
            <a:off x="400544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bg object 311"/>
          <p:cNvSpPr/>
          <p:nvPr/>
        </p:nvSpPr>
        <p:spPr>
          <a:xfrm>
            <a:off x="432598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bg object 312"/>
          <p:cNvSpPr/>
          <p:nvPr/>
        </p:nvSpPr>
        <p:spPr>
          <a:xfrm>
            <a:off x="4646544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bg object 313"/>
          <p:cNvSpPr/>
          <p:nvPr/>
        </p:nvSpPr>
        <p:spPr>
          <a:xfrm>
            <a:off x="4967091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bg object 314"/>
          <p:cNvSpPr/>
          <p:nvPr/>
        </p:nvSpPr>
        <p:spPr>
          <a:xfrm>
            <a:off x="5287638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bg object 315"/>
          <p:cNvSpPr/>
          <p:nvPr/>
        </p:nvSpPr>
        <p:spPr>
          <a:xfrm>
            <a:off x="5608185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bg object 316"/>
          <p:cNvSpPr/>
          <p:nvPr/>
        </p:nvSpPr>
        <p:spPr>
          <a:xfrm>
            <a:off x="5928732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bg object 317"/>
          <p:cNvSpPr/>
          <p:nvPr/>
        </p:nvSpPr>
        <p:spPr>
          <a:xfrm>
            <a:off x="6249289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bg object 318"/>
          <p:cNvSpPr/>
          <p:nvPr/>
        </p:nvSpPr>
        <p:spPr>
          <a:xfrm>
            <a:off x="6569836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bg object 319"/>
          <p:cNvSpPr/>
          <p:nvPr/>
        </p:nvSpPr>
        <p:spPr>
          <a:xfrm>
            <a:off x="689038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bg object 320"/>
          <p:cNvSpPr/>
          <p:nvPr/>
        </p:nvSpPr>
        <p:spPr>
          <a:xfrm>
            <a:off x="721093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bg object 321"/>
          <p:cNvSpPr/>
          <p:nvPr/>
        </p:nvSpPr>
        <p:spPr>
          <a:xfrm>
            <a:off x="7531477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bg object 322"/>
          <p:cNvSpPr/>
          <p:nvPr/>
        </p:nvSpPr>
        <p:spPr>
          <a:xfrm>
            <a:off x="7852033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bg object 323"/>
          <p:cNvSpPr/>
          <p:nvPr/>
        </p:nvSpPr>
        <p:spPr>
          <a:xfrm>
            <a:off x="8172580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bg object 324"/>
          <p:cNvSpPr/>
          <p:nvPr/>
        </p:nvSpPr>
        <p:spPr>
          <a:xfrm>
            <a:off x="8493128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bg object 325"/>
          <p:cNvSpPr/>
          <p:nvPr/>
        </p:nvSpPr>
        <p:spPr>
          <a:xfrm>
            <a:off x="8813675" y="3225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bg object 326"/>
          <p:cNvSpPr/>
          <p:nvPr/>
        </p:nvSpPr>
        <p:spPr>
          <a:xfrm>
            <a:off x="15886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bg object 327"/>
          <p:cNvSpPr/>
          <p:nvPr/>
        </p:nvSpPr>
        <p:spPr>
          <a:xfrm>
            <a:off x="47940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bg object 328"/>
          <p:cNvSpPr/>
          <p:nvPr/>
        </p:nvSpPr>
        <p:spPr>
          <a:xfrm>
            <a:off x="79995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bg object 329"/>
          <p:cNvSpPr/>
          <p:nvPr/>
        </p:nvSpPr>
        <p:spPr>
          <a:xfrm>
            <a:off x="112051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bg object 330"/>
          <p:cNvSpPr/>
          <p:nvPr/>
        </p:nvSpPr>
        <p:spPr>
          <a:xfrm>
            <a:off x="144105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bg object 331"/>
          <p:cNvSpPr/>
          <p:nvPr/>
        </p:nvSpPr>
        <p:spPr>
          <a:xfrm>
            <a:off x="176160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bg object 332"/>
          <p:cNvSpPr/>
          <p:nvPr/>
        </p:nvSpPr>
        <p:spPr>
          <a:xfrm>
            <a:off x="208215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bg object 333"/>
          <p:cNvSpPr/>
          <p:nvPr/>
        </p:nvSpPr>
        <p:spPr>
          <a:xfrm>
            <a:off x="240269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bg object 334"/>
          <p:cNvSpPr/>
          <p:nvPr/>
        </p:nvSpPr>
        <p:spPr>
          <a:xfrm>
            <a:off x="272325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bg object 335"/>
          <p:cNvSpPr/>
          <p:nvPr/>
        </p:nvSpPr>
        <p:spPr>
          <a:xfrm>
            <a:off x="304380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bg object 336"/>
          <p:cNvSpPr/>
          <p:nvPr/>
        </p:nvSpPr>
        <p:spPr>
          <a:xfrm>
            <a:off x="336434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bg object 337"/>
          <p:cNvSpPr/>
          <p:nvPr/>
        </p:nvSpPr>
        <p:spPr>
          <a:xfrm>
            <a:off x="3684894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bg object 338"/>
          <p:cNvSpPr/>
          <p:nvPr/>
        </p:nvSpPr>
        <p:spPr>
          <a:xfrm>
            <a:off x="400544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bg object 339"/>
          <p:cNvSpPr/>
          <p:nvPr/>
        </p:nvSpPr>
        <p:spPr>
          <a:xfrm>
            <a:off x="432598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bg object 340"/>
          <p:cNvSpPr/>
          <p:nvPr/>
        </p:nvSpPr>
        <p:spPr>
          <a:xfrm>
            <a:off x="4646544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bg object 341"/>
          <p:cNvSpPr/>
          <p:nvPr/>
        </p:nvSpPr>
        <p:spPr>
          <a:xfrm>
            <a:off x="4967091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bg object 342"/>
          <p:cNvSpPr/>
          <p:nvPr/>
        </p:nvSpPr>
        <p:spPr>
          <a:xfrm>
            <a:off x="5287638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bg object 343"/>
          <p:cNvSpPr/>
          <p:nvPr/>
        </p:nvSpPr>
        <p:spPr>
          <a:xfrm>
            <a:off x="5608185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bg object 344"/>
          <p:cNvSpPr/>
          <p:nvPr/>
        </p:nvSpPr>
        <p:spPr>
          <a:xfrm>
            <a:off x="5928732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bg object 345"/>
          <p:cNvSpPr/>
          <p:nvPr/>
        </p:nvSpPr>
        <p:spPr>
          <a:xfrm>
            <a:off x="6249289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bg object 346"/>
          <p:cNvSpPr/>
          <p:nvPr/>
        </p:nvSpPr>
        <p:spPr>
          <a:xfrm>
            <a:off x="6569836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bg object 347"/>
          <p:cNvSpPr/>
          <p:nvPr/>
        </p:nvSpPr>
        <p:spPr>
          <a:xfrm>
            <a:off x="689038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bg object 348"/>
          <p:cNvSpPr/>
          <p:nvPr/>
        </p:nvSpPr>
        <p:spPr>
          <a:xfrm>
            <a:off x="721093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bg object 349"/>
          <p:cNvSpPr/>
          <p:nvPr/>
        </p:nvSpPr>
        <p:spPr>
          <a:xfrm>
            <a:off x="7531477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bg object 350"/>
          <p:cNvSpPr/>
          <p:nvPr/>
        </p:nvSpPr>
        <p:spPr>
          <a:xfrm>
            <a:off x="7852033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bg object 351"/>
          <p:cNvSpPr/>
          <p:nvPr/>
        </p:nvSpPr>
        <p:spPr>
          <a:xfrm>
            <a:off x="8172580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bg object 352"/>
          <p:cNvSpPr/>
          <p:nvPr/>
        </p:nvSpPr>
        <p:spPr>
          <a:xfrm>
            <a:off x="8493128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bg object 353"/>
          <p:cNvSpPr/>
          <p:nvPr/>
        </p:nvSpPr>
        <p:spPr>
          <a:xfrm>
            <a:off x="8813675" y="3543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bg object 354"/>
          <p:cNvSpPr/>
          <p:nvPr/>
        </p:nvSpPr>
        <p:spPr>
          <a:xfrm>
            <a:off x="15886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bg object 355"/>
          <p:cNvSpPr/>
          <p:nvPr/>
        </p:nvSpPr>
        <p:spPr>
          <a:xfrm>
            <a:off x="47940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bg object 356"/>
          <p:cNvSpPr/>
          <p:nvPr/>
        </p:nvSpPr>
        <p:spPr>
          <a:xfrm>
            <a:off x="79995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bg object 357"/>
          <p:cNvSpPr/>
          <p:nvPr/>
        </p:nvSpPr>
        <p:spPr>
          <a:xfrm>
            <a:off x="112051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bg object 358"/>
          <p:cNvSpPr/>
          <p:nvPr/>
        </p:nvSpPr>
        <p:spPr>
          <a:xfrm>
            <a:off x="144105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bg object 359"/>
          <p:cNvSpPr/>
          <p:nvPr/>
        </p:nvSpPr>
        <p:spPr>
          <a:xfrm>
            <a:off x="176160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bg object 360"/>
          <p:cNvSpPr/>
          <p:nvPr/>
        </p:nvSpPr>
        <p:spPr>
          <a:xfrm>
            <a:off x="208215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bg object 361"/>
          <p:cNvSpPr/>
          <p:nvPr/>
        </p:nvSpPr>
        <p:spPr>
          <a:xfrm>
            <a:off x="240269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bg object 362"/>
          <p:cNvSpPr/>
          <p:nvPr/>
        </p:nvSpPr>
        <p:spPr>
          <a:xfrm>
            <a:off x="272325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bg object 363"/>
          <p:cNvSpPr/>
          <p:nvPr/>
        </p:nvSpPr>
        <p:spPr>
          <a:xfrm>
            <a:off x="304380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bg object 364"/>
          <p:cNvSpPr/>
          <p:nvPr/>
        </p:nvSpPr>
        <p:spPr>
          <a:xfrm>
            <a:off x="336434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bg object 365"/>
          <p:cNvSpPr/>
          <p:nvPr/>
        </p:nvSpPr>
        <p:spPr>
          <a:xfrm>
            <a:off x="3684894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bg object 366"/>
          <p:cNvSpPr/>
          <p:nvPr/>
        </p:nvSpPr>
        <p:spPr>
          <a:xfrm>
            <a:off x="400544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bg object 367"/>
          <p:cNvSpPr/>
          <p:nvPr/>
        </p:nvSpPr>
        <p:spPr>
          <a:xfrm>
            <a:off x="432598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bg object 368"/>
          <p:cNvSpPr/>
          <p:nvPr/>
        </p:nvSpPr>
        <p:spPr>
          <a:xfrm>
            <a:off x="4646544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bg object 369"/>
          <p:cNvSpPr/>
          <p:nvPr/>
        </p:nvSpPr>
        <p:spPr>
          <a:xfrm>
            <a:off x="4967091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bg object 370"/>
          <p:cNvSpPr/>
          <p:nvPr/>
        </p:nvSpPr>
        <p:spPr>
          <a:xfrm>
            <a:off x="5287638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bg object 371"/>
          <p:cNvSpPr/>
          <p:nvPr/>
        </p:nvSpPr>
        <p:spPr>
          <a:xfrm>
            <a:off x="5608185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bg object 372"/>
          <p:cNvSpPr/>
          <p:nvPr/>
        </p:nvSpPr>
        <p:spPr>
          <a:xfrm>
            <a:off x="5928732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bg object 373"/>
          <p:cNvSpPr/>
          <p:nvPr/>
        </p:nvSpPr>
        <p:spPr>
          <a:xfrm>
            <a:off x="6249289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bg object 374"/>
          <p:cNvSpPr/>
          <p:nvPr/>
        </p:nvSpPr>
        <p:spPr>
          <a:xfrm>
            <a:off x="6569836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bg object 375"/>
          <p:cNvSpPr/>
          <p:nvPr/>
        </p:nvSpPr>
        <p:spPr>
          <a:xfrm>
            <a:off x="689038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bg object 376"/>
          <p:cNvSpPr/>
          <p:nvPr/>
        </p:nvSpPr>
        <p:spPr>
          <a:xfrm>
            <a:off x="721093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bg object 377"/>
          <p:cNvSpPr/>
          <p:nvPr/>
        </p:nvSpPr>
        <p:spPr>
          <a:xfrm>
            <a:off x="7531477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bg object 378"/>
          <p:cNvSpPr/>
          <p:nvPr/>
        </p:nvSpPr>
        <p:spPr>
          <a:xfrm>
            <a:off x="7852033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bg object 379"/>
          <p:cNvSpPr/>
          <p:nvPr/>
        </p:nvSpPr>
        <p:spPr>
          <a:xfrm>
            <a:off x="8172580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bg object 380"/>
          <p:cNvSpPr/>
          <p:nvPr/>
        </p:nvSpPr>
        <p:spPr>
          <a:xfrm>
            <a:off x="8493128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bg object 381"/>
          <p:cNvSpPr/>
          <p:nvPr/>
        </p:nvSpPr>
        <p:spPr>
          <a:xfrm>
            <a:off x="8813675" y="3873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bg object 382"/>
          <p:cNvSpPr/>
          <p:nvPr/>
        </p:nvSpPr>
        <p:spPr>
          <a:xfrm>
            <a:off x="15886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bg object 383"/>
          <p:cNvSpPr/>
          <p:nvPr/>
        </p:nvSpPr>
        <p:spPr>
          <a:xfrm>
            <a:off x="47940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bg object 384"/>
          <p:cNvSpPr/>
          <p:nvPr/>
        </p:nvSpPr>
        <p:spPr>
          <a:xfrm>
            <a:off x="79995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bg object 385"/>
          <p:cNvSpPr/>
          <p:nvPr/>
        </p:nvSpPr>
        <p:spPr>
          <a:xfrm>
            <a:off x="112051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bg object 386"/>
          <p:cNvSpPr/>
          <p:nvPr/>
        </p:nvSpPr>
        <p:spPr>
          <a:xfrm>
            <a:off x="144105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bg object 387"/>
          <p:cNvSpPr/>
          <p:nvPr/>
        </p:nvSpPr>
        <p:spPr>
          <a:xfrm>
            <a:off x="176160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bg object 388"/>
          <p:cNvSpPr/>
          <p:nvPr/>
        </p:nvSpPr>
        <p:spPr>
          <a:xfrm>
            <a:off x="208215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bg object 389"/>
          <p:cNvSpPr/>
          <p:nvPr/>
        </p:nvSpPr>
        <p:spPr>
          <a:xfrm>
            <a:off x="240269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bg object 390"/>
          <p:cNvSpPr/>
          <p:nvPr/>
        </p:nvSpPr>
        <p:spPr>
          <a:xfrm>
            <a:off x="272325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bg object 391"/>
          <p:cNvSpPr/>
          <p:nvPr/>
        </p:nvSpPr>
        <p:spPr>
          <a:xfrm>
            <a:off x="304380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bg object 392"/>
          <p:cNvSpPr/>
          <p:nvPr/>
        </p:nvSpPr>
        <p:spPr>
          <a:xfrm>
            <a:off x="336434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bg object 393"/>
          <p:cNvSpPr/>
          <p:nvPr/>
        </p:nvSpPr>
        <p:spPr>
          <a:xfrm>
            <a:off x="3684894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bg object 394"/>
          <p:cNvSpPr/>
          <p:nvPr/>
        </p:nvSpPr>
        <p:spPr>
          <a:xfrm>
            <a:off x="400544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bg object 395"/>
          <p:cNvSpPr/>
          <p:nvPr/>
        </p:nvSpPr>
        <p:spPr>
          <a:xfrm>
            <a:off x="432598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bg object 396"/>
          <p:cNvSpPr/>
          <p:nvPr/>
        </p:nvSpPr>
        <p:spPr>
          <a:xfrm>
            <a:off x="4646544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bg object 397"/>
          <p:cNvSpPr/>
          <p:nvPr/>
        </p:nvSpPr>
        <p:spPr>
          <a:xfrm>
            <a:off x="4967091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bg object 398"/>
          <p:cNvSpPr/>
          <p:nvPr/>
        </p:nvSpPr>
        <p:spPr>
          <a:xfrm>
            <a:off x="5287638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bg object 399"/>
          <p:cNvSpPr/>
          <p:nvPr/>
        </p:nvSpPr>
        <p:spPr>
          <a:xfrm>
            <a:off x="5608185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bg object 400"/>
          <p:cNvSpPr/>
          <p:nvPr/>
        </p:nvSpPr>
        <p:spPr>
          <a:xfrm>
            <a:off x="5928732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bg object 401"/>
          <p:cNvSpPr/>
          <p:nvPr/>
        </p:nvSpPr>
        <p:spPr>
          <a:xfrm>
            <a:off x="6249289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bg object 402"/>
          <p:cNvSpPr/>
          <p:nvPr/>
        </p:nvSpPr>
        <p:spPr>
          <a:xfrm>
            <a:off x="6569836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bg object 403"/>
          <p:cNvSpPr/>
          <p:nvPr/>
        </p:nvSpPr>
        <p:spPr>
          <a:xfrm>
            <a:off x="689038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bg object 404"/>
          <p:cNvSpPr/>
          <p:nvPr/>
        </p:nvSpPr>
        <p:spPr>
          <a:xfrm>
            <a:off x="721093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bg object 405"/>
          <p:cNvSpPr/>
          <p:nvPr/>
        </p:nvSpPr>
        <p:spPr>
          <a:xfrm>
            <a:off x="7531477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bg object 406"/>
          <p:cNvSpPr/>
          <p:nvPr/>
        </p:nvSpPr>
        <p:spPr>
          <a:xfrm>
            <a:off x="7852033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bg object 407"/>
          <p:cNvSpPr/>
          <p:nvPr/>
        </p:nvSpPr>
        <p:spPr>
          <a:xfrm>
            <a:off x="8172580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bg object 408"/>
          <p:cNvSpPr/>
          <p:nvPr/>
        </p:nvSpPr>
        <p:spPr>
          <a:xfrm>
            <a:off x="8493128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bg object 409"/>
          <p:cNvSpPr/>
          <p:nvPr/>
        </p:nvSpPr>
        <p:spPr>
          <a:xfrm>
            <a:off x="8813675" y="4191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bg object 410"/>
          <p:cNvSpPr/>
          <p:nvPr/>
        </p:nvSpPr>
        <p:spPr>
          <a:xfrm>
            <a:off x="15886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bg object 411"/>
          <p:cNvSpPr/>
          <p:nvPr/>
        </p:nvSpPr>
        <p:spPr>
          <a:xfrm>
            <a:off x="47940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bg object 412"/>
          <p:cNvSpPr/>
          <p:nvPr/>
        </p:nvSpPr>
        <p:spPr>
          <a:xfrm>
            <a:off x="79995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bg object 413"/>
          <p:cNvSpPr/>
          <p:nvPr/>
        </p:nvSpPr>
        <p:spPr>
          <a:xfrm>
            <a:off x="112051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bg object 414"/>
          <p:cNvSpPr/>
          <p:nvPr/>
        </p:nvSpPr>
        <p:spPr>
          <a:xfrm>
            <a:off x="144105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bg object 415"/>
          <p:cNvSpPr/>
          <p:nvPr/>
        </p:nvSpPr>
        <p:spPr>
          <a:xfrm>
            <a:off x="176160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bg object 416"/>
          <p:cNvSpPr/>
          <p:nvPr/>
        </p:nvSpPr>
        <p:spPr>
          <a:xfrm>
            <a:off x="208215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bg object 417"/>
          <p:cNvSpPr/>
          <p:nvPr/>
        </p:nvSpPr>
        <p:spPr>
          <a:xfrm>
            <a:off x="240269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bg object 418"/>
          <p:cNvSpPr/>
          <p:nvPr/>
        </p:nvSpPr>
        <p:spPr>
          <a:xfrm>
            <a:off x="272325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bg object 419"/>
          <p:cNvSpPr/>
          <p:nvPr/>
        </p:nvSpPr>
        <p:spPr>
          <a:xfrm>
            <a:off x="304380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bg object 420"/>
          <p:cNvSpPr/>
          <p:nvPr/>
        </p:nvSpPr>
        <p:spPr>
          <a:xfrm>
            <a:off x="336434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bg object 421"/>
          <p:cNvSpPr/>
          <p:nvPr/>
        </p:nvSpPr>
        <p:spPr>
          <a:xfrm>
            <a:off x="3684894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bg object 422"/>
          <p:cNvSpPr/>
          <p:nvPr/>
        </p:nvSpPr>
        <p:spPr>
          <a:xfrm>
            <a:off x="400544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bg object 423"/>
          <p:cNvSpPr/>
          <p:nvPr/>
        </p:nvSpPr>
        <p:spPr>
          <a:xfrm>
            <a:off x="432598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bg object 424"/>
          <p:cNvSpPr/>
          <p:nvPr/>
        </p:nvSpPr>
        <p:spPr>
          <a:xfrm>
            <a:off x="4646544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bg object 425"/>
          <p:cNvSpPr/>
          <p:nvPr/>
        </p:nvSpPr>
        <p:spPr>
          <a:xfrm>
            <a:off x="4967091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bg object 426"/>
          <p:cNvSpPr/>
          <p:nvPr/>
        </p:nvSpPr>
        <p:spPr>
          <a:xfrm>
            <a:off x="5287638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bg object 427"/>
          <p:cNvSpPr/>
          <p:nvPr/>
        </p:nvSpPr>
        <p:spPr>
          <a:xfrm>
            <a:off x="5608185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bg object 428"/>
          <p:cNvSpPr/>
          <p:nvPr/>
        </p:nvSpPr>
        <p:spPr>
          <a:xfrm>
            <a:off x="5928732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bg object 429"/>
          <p:cNvSpPr/>
          <p:nvPr/>
        </p:nvSpPr>
        <p:spPr>
          <a:xfrm>
            <a:off x="6249289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bg object 430"/>
          <p:cNvSpPr/>
          <p:nvPr/>
        </p:nvSpPr>
        <p:spPr>
          <a:xfrm>
            <a:off x="6569836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bg object 431"/>
          <p:cNvSpPr/>
          <p:nvPr/>
        </p:nvSpPr>
        <p:spPr>
          <a:xfrm>
            <a:off x="689038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bg object 432"/>
          <p:cNvSpPr/>
          <p:nvPr/>
        </p:nvSpPr>
        <p:spPr>
          <a:xfrm>
            <a:off x="721093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bg object 433"/>
          <p:cNvSpPr/>
          <p:nvPr/>
        </p:nvSpPr>
        <p:spPr>
          <a:xfrm>
            <a:off x="7531477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bg object 434"/>
          <p:cNvSpPr/>
          <p:nvPr/>
        </p:nvSpPr>
        <p:spPr>
          <a:xfrm>
            <a:off x="7852033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bg object 435"/>
          <p:cNvSpPr/>
          <p:nvPr/>
        </p:nvSpPr>
        <p:spPr>
          <a:xfrm>
            <a:off x="8172580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bg object 436"/>
          <p:cNvSpPr/>
          <p:nvPr/>
        </p:nvSpPr>
        <p:spPr>
          <a:xfrm>
            <a:off x="8493128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bg object 437"/>
          <p:cNvSpPr/>
          <p:nvPr/>
        </p:nvSpPr>
        <p:spPr>
          <a:xfrm>
            <a:off x="8813675" y="45085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bg object 438"/>
          <p:cNvSpPr/>
          <p:nvPr/>
        </p:nvSpPr>
        <p:spPr>
          <a:xfrm>
            <a:off x="15886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bg object 439"/>
          <p:cNvSpPr/>
          <p:nvPr/>
        </p:nvSpPr>
        <p:spPr>
          <a:xfrm>
            <a:off x="47940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bg object 440"/>
          <p:cNvSpPr/>
          <p:nvPr/>
        </p:nvSpPr>
        <p:spPr>
          <a:xfrm>
            <a:off x="79995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bg object 441"/>
          <p:cNvSpPr/>
          <p:nvPr/>
        </p:nvSpPr>
        <p:spPr>
          <a:xfrm>
            <a:off x="112051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bg object 442"/>
          <p:cNvSpPr/>
          <p:nvPr/>
        </p:nvSpPr>
        <p:spPr>
          <a:xfrm>
            <a:off x="144105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bg object 443"/>
          <p:cNvSpPr/>
          <p:nvPr/>
        </p:nvSpPr>
        <p:spPr>
          <a:xfrm>
            <a:off x="176160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bg object 444"/>
          <p:cNvSpPr/>
          <p:nvPr/>
        </p:nvSpPr>
        <p:spPr>
          <a:xfrm>
            <a:off x="208215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bg object 445"/>
          <p:cNvSpPr/>
          <p:nvPr/>
        </p:nvSpPr>
        <p:spPr>
          <a:xfrm>
            <a:off x="240269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bg object 446"/>
          <p:cNvSpPr/>
          <p:nvPr/>
        </p:nvSpPr>
        <p:spPr>
          <a:xfrm>
            <a:off x="272325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bg object 447"/>
          <p:cNvSpPr/>
          <p:nvPr/>
        </p:nvSpPr>
        <p:spPr>
          <a:xfrm>
            <a:off x="304380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bg object 448"/>
          <p:cNvSpPr/>
          <p:nvPr/>
        </p:nvSpPr>
        <p:spPr>
          <a:xfrm>
            <a:off x="336434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bg object 449"/>
          <p:cNvSpPr/>
          <p:nvPr/>
        </p:nvSpPr>
        <p:spPr>
          <a:xfrm>
            <a:off x="3684894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bg object 450"/>
          <p:cNvSpPr/>
          <p:nvPr/>
        </p:nvSpPr>
        <p:spPr>
          <a:xfrm>
            <a:off x="400544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bg object 451"/>
          <p:cNvSpPr/>
          <p:nvPr/>
        </p:nvSpPr>
        <p:spPr>
          <a:xfrm>
            <a:off x="432598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bg object 452"/>
          <p:cNvSpPr/>
          <p:nvPr/>
        </p:nvSpPr>
        <p:spPr>
          <a:xfrm>
            <a:off x="4646544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bg object 453"/>
          <p:cNvSpPr/>
          <p:nvPr/>
        </p:nvSpPr>
        <p:spPr>
          <a:xfrm>
            <a:off x="4967091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bg object 454"/>
          <p:cNvSpPr/>
          <p:nvPr/>
        </p:nvSpPr>
        <p:spPr>
          <a:xfrm>
            <a:off x="5287638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bg object 455"/>
          <p:cNvSpPr/>
          <p:nvPr/>
        </p:nvSpPr>
        <p:spPr>
          <a:xfrm>
            <a:off x="5608185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bg object 456"/>
          <p:cNvSpPr/>
          <p:nvPr/>
        </p:nvSpPr>
        <p:spPr>
          <a:xfrm>
            <a:off x="5928732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bg object 457"/>
          <p:cNvSpPr/>
          <p:nvPr/>
        </p:nvSpPr>
        <p:spPr>
          <a:xfrm>
            <a:off x="6249289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bg object 458"/>
          <p:cNvSpPr/>
          <p:nvPr/>
        </p:nvSpPr>
        <p:spPr>
          <a:xfrm>
            <a:off x="6569836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bg object 459"/>
          <p:cNvSpPr/>
          <p:nvPr/>
        </p:nvSpPr>
        <p:spPr>
          <a:xfrm>
            <a:off x="689038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bg object 460"/>
          <p:cNvSpPr/>
          <p:nvPr/>
        </p:nvSpPr>
        <p:spPr>
          <a:xfrm>
            <a:off x="721093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bg object 461"/>
          <p:cNvSpPr/>
          <p:nvPr/>
        </p:nvSpPr>
        <p:spPr>
          <a:xfrm>
            <a:off x="7531477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bg object 462"/>
          <p:cNvSpPr/>
          <p:nvPr/>
        </p:nvSpPr>
        <p:spPr>
          <a:xfrm>
            <a:off x="7852033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bg object 463"/>
          <p:cNvSpPr/>
          <p:nvPr/>
        </p:nvSpPr>
        <p:spPr>
          <a:xfrm>
            <a:off x="8172580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bg object 464"/>
          <p:cNvSpPr/>
          <p:nvPr/>
        </p:nvSpPr>
        <p:spPr>
          <a:xfrm>
            <a:off x="8493128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bg object 465"/>
          <p:cNvSpPr/>
          <p:nvPr/>
        </p:nvSpPr>
        <p:spPr>
          <a:xfrm>
            <a:off x="8813675" y="48260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bg object 466"/>
          <p:cNvSpPr/>
          <p:nvPr/>
        </p:nvSpPr>
        <p:spPr>
          <a:xfrm>
            <a:off x="15886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bg object 467"/>
          <p:cNvSpPr/>
          <p:nvPr/>
        </p:nvSpPr>
        <p:spPr>
          <a:xfrm>
            <a:off x="47940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bg object 468"/>
          <p:cNvSpPr/>
          <p:nvPr/>
        </p:nvSpPr>
        <p:spPr>
          <a:xfrm>
            <a:off x="79995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bg object 469"/>
          <p:cNvSpPr/>
          <p:nvPr/>
        </p:nvSpPr>
        <p:spPr>
          <a:xfrm>
            <a:off x="112051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bg object 470"/>
          <p:cNvSpPr/>
          <p:nvPr/>
        </p:nvSpPr>
        <p:spPr>
          <a:xfrm>
            <a:off x="144105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bg object 471"/>
          <p:cNvSpPr/>
          <p:nvPr/>
        </p:nvSpPr>
        <p:spPr>
          <a:xfrm>
            <a:off x="176160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bg object 472"/>
          <p:cNvSpPr/>
          <p:nvPr/>
        </p:nvSpPr>
        <p:spPr>
          <a:xfrm>
            <a:off x="208215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bg object 473"/>
          <p:cNvSpPr/>
          <p:nvPr/>
        </p:nvSpPr>
        <p:spPr>
          <a:xfrm>
            <a:off x="240269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bg object 474"/>
          <p:cNvSpPr/>
          <p:nvPr/>
        </p:nvSpPr>
        <p:spPr>
          <a:xfrm>
            <a:off x="272325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bg object 475"/>
          <p:cNvSpPr/>
          <p:nvPr/>
        </p:nvSpPr>
        <p:spPr>
          <a:xfrm>
            <a:off x="304380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bg object 476"/>
          <p:cNvSpPr/>
          <p:nvPr/>
        </p:nvSpPr>
        <p:spPr>
          <a:xfrm>
            <a:off x="336434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bg object 477"/>
          <p:cNvSpPr/>
          <p:nvPr/>
        </p:nvSpPr>
        <p:spPr>
          <a:xfrm>
            <a:off x="3684894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bg object 478"/>
          <p:cNvSpPr/>
          <p:nvPr/>
        </p:nvSpPr>
        <p:spPr>
          <a:xfrm>
            <a:off x="400544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bg object 479"/>
          <p:cNvSpPr/>
          <p:nvPr/>
        </p:nvSpPr>
        <p:spPr>
          <a:xfrm>
            <a:off x="432598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bg object 480"/>
          <p:cNvSpPr/>
          <p:nvPr/>
        </p:nvSpPr>
        <p:spPr>
          <a:xfrm>
            <a:off x="4646544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bg object 481"/>
          <p:cNvSpPr/>
          <p:nvPr/>
        </p:nvSpPr>
        <p:spPr>
          <a:xfrm>
            <a:off x="4967091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bg object 482"/>
          <p:cNvSpPr/>
          <p:nvPr/>
        </p:nvSpPr>
        <p:spPr>
          <a:xfrm>
            <a:off x="5287638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bg object 483"/>
          <p:cNvSpPr/>
          <p:nvPr/>
        </p:nvSpPr>
        <p:spPr>
          <a:xfrm>
            <a:off x="5608185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bg object 484"/>
          <p:cNvSpPr/>
          <p:nvPr/>
        </p:nvSpPr>
        <p:spPr>
          <a:xfrm>
            <a:off x="5928732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bg object 485"/>
          <p:cNvSpPr/>
          <p:nvPr/>
        </p:nvSpPr>
        <p:spPr>
          <a:xfrm>
            <a:off x="6249289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bg object 486"/>
          <p:cNvSpPr/>
          <p:nvPr/>
        </p:nvSpPr>
        <p:spPr>
          <a:xfrm>
            <a:off x="6569836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bg object 487"/>
          <p:cNvSpPr/>
          <p:nvPr/>
        </p:nvSpPr>
        <p:spPr>
          <a:xfrm>
            <a:off x="689038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bg object 488"/>
          <p:cNvSpPr/>
          <p:nvPr/>
        </p:nvSpPr>
        <p:spPr>
          <a:xfrm>
            <a:off x="721093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bg object 489"/>
          <p:cNvSpPr/>
          <p:nvPr/>
        </p:nvSpPr>
        <p:spPr>
          <a:xfrm>
            <a:off x="7531477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bg object 490"/>
          <p:cNvSpPr/>
          <p:nvPr/>
        </p:nvSpPr>
        <p:spPr>
          <a:xfrm>
            <a:off x="7852033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bg object 491"/>
          <p:cNvSpPr/>
          <p:nvPr/>
        </p:nvSpPr>
        <p:spPr>
          <a:xfrm>
            <a:off x="8172580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bg object 492"/>
          <p:cNvSpPr/>
          <p:nvPr/>
        </p:nvSpPr>
        <p:spPr>
          <a:xfrm>
            <a:off x="8493128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bg object 493"/>
          <p:cNvSpPr/>
          <p:nvPr/>
        </p:nvSpPr>
        <p:spPr>
          <a:xfrm>
            <a:off x="8813675" y="5156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bg object 494"/>
          <p:cNvSpPr/>
          <p:nvPr/>
        </p:nvSpPr>
        <p:spPr>
          <a:xfrm>
            <a:off x="15886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bg object 495"/>
          <p:cNvSpPr/>
          <p:nvPr/>
        </p:nvSpPr>
        <p:spPr>
          <a:xfrm>
            <a:off x="47940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bg object 496"/>
          <p:cNvSpPr/>
          <p:nvPr/>
        </p:nvSpPr>
        <p:spPr>
          <a:xfrm>
            <a:off x="79995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bg object 497"/>
          <p:cNvSpPr/>
          <p:nvPr/>
        </p:nvSpPr>
        <p:spPr>
          <a:xfrm>
            <a:off x="112051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bg object 498"/>
          <p:cNvSpPr/>
          <p:nvPr/>
        </p:nvSpPr>
        <p:spPr>
          <a:xfrm>
            <a:off x="144105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bg object 499"/>
          <p:cNvSpPr/>
          <p:nvPr/>
        </p:nvSpPr>
        <p:spPr>
          <a:xfrm>
            <a:off x="176160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bg object 500"/>
          <p:cNvSpPr/>
          <p:nvPr/>
        </p:nvSpPr>
        <p:spPr>
          <a:xfrm>
            <a:off x="208215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bg object 501"/>
          <p:cNvSpPr/>
          <p:nvPr/>
        </p:nvSpPr>
        <p:spPr>
          <a:xfrm>
            <a:off x="240269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bg object 502"/>
          <p:cNvSpPr/>
          <p:nvPr/>
        </p:nvSpPr>
        <p:spPr>
          <a:xfrm>
            <a:off x="272325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bg object 503"/>
          <p:cNvSpPr/>
          <p:nvPr/>
        </p:nvSpPr>
        <p:spPr>
          <a:xfrm>
            <a:off x="304380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bg object 504"/>
          <p:cNvSpPr/>
          <p:nvPr/>
        </p:nvSpPr>
        <p:spPr>
          <a:xfrm>
            <a:off x="336434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bg object 505"/>
          <p:cNvSpPr/>
          <p:nvPr/>
        </p:nvSpPr>
        <p:spPr>
          <a:xfrm>
            <a:off x="3684894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bg object 506"/>
          <p:cNvSpPr/>
          <p:nvPr/>
        </p:nvSpPr>
        <p:spPr>
          <a:xfrm>
            <a:off x="400544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bg object 507"/>
          <p:cNvSpPr/>
          <p:nvPr/>
        </p:nvSpPr>
        <p:spPr>
          <a:xfrm>
            <a:off x="432598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bg object 508"/>
          <p:cNvSpPr/>
          <p:nvPr/>
        </p:nvSpPr>
        <p:spPr>
          <a:xfrm>
            <a:off x="4646544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bg object 509"/>
          <p:cNvSpPr/>
          <p:nvPr/>
        </p:nvSpPr>
        <p:spPr>
          <a:xfrm>
            <a:off x="4967091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bg object 510"/>
          <p:cNvSpPr/>
          <p:nvPr/>
        </p:nvSpPr>
        <p:spPr>
          <a:xfrm>
            <a:off x="5287638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bg object 511"/>
          <p:cNvSpPr/>
          <p:nvPr/>
        </p:nvSpPr>
        <p:spPr>
          <a:xfrm>
            <a:off x="5608185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bg object 512"/>
          <p:cNvSpPr/>
          <p:nvPr/>
        </p:nvSpPr>
        <p:spPr>
          <a:xfrm>
            <a:off x="5928732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bg object 513"/>
          <p:cNvSpPr/>
          <p:nvPr/>
        </p:nvSpPr>
        <p:spPr>
          <a:xfrm>
            <a:off x="6249289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bg object 514"/>
          <p:cNvSpPr/>
          <p:nvPr/>
        </p:nvSpPr>
        <p:spPr>
          <a:xfrm>
            <a:off x="6569836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bg object 515"/>
          <p:cNvSpPr/>
          <p:nvPr/>
        </p:nvSpPr>
        <p:spPr>
          <a:xfrm>
            <a:off x="689038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bg object 516"/>
          <p:cNvSpPr/>
          <p:nvPr/>
        </p:nvSpPr>
        <p:spPr>
          <a:xfrm>
            <a:off x="721093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bg object 517"/>
          <p:cNvSpPr/>
          <p:nvPr/>
        </p:nvSpPr>
        <p:spPr>
          <a:xfrm>
            <a:off x="7531477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bg object 518"/>
          <p:cNvSpPr/>
          <p:nvPr/>
        </p:nvSpPr>
        <p:spPr>
          <a:xfrm>
            <a:off x="7852033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bg object 519"/>
          <p:cNvSpPr/>
          <p:nvPr/>
        </p:nvSpPr>
        <p:spPr>
          <a:xfrm>
            <a:off x="8172580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bg object 520"/>
          <p:cNvSpPr/>
          <p:nvPr/>
        </p:nvSpPr>
        <p:spPr>
          <a:xfrm>
            <a:off x="8493128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bg object 521"/>
          <p:cNvSpPr/>
          <p:nvPr/>
        </p:nvSpPr>
        <p:spPr>
          <a:xfrm>
            <a:off x="8813675" y="5473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bg object 522"/>
          <p:cNvSpPr/>
          <p:nvPr/>
        </p:nvSpPr>
        <p:spPr>
          <a:xfrm>
            <a:off x="15886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bg object 523"/>
          <p:cNvSpPr/>
          <p:nvPr/>
        </p:nvSpPr>
        <p:spPr>
          <a:xfrm>
            <a:off x="47940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bg object 524"/>
          <p:cNvSpPr/>
          <p:nvPr/>
        </p:nvSpPr>
        <p:spPr>
          <a:xfrm>
            <a:off x="79995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bg object 525"/>
          <p:cNvSpPr/>
          <p:nvPr/>
        </p:nvSpPr>
        <p:spPr>
          <a:xfrm>
            <a:off x="112051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bg object 526"/>
          <p:cNvSpPr/>
          <p:nvPr/>
        </p:nvSpPr>
        <p:spPr>
          <a:xfrm>
            <a:off x="144105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bg object 527"/>
          <p:cNvSpPr/>
          <p:nvPr/>
        </p:nvSpPr>
        <p:spPr>
          <a:xfrm>
            <a:off x="176160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bg object 528"/>
          <p:cNvSpPr/>
          <p:nvPr/>
        </p:nvSpPr>
        <p:spPr>
          <a:xfrm>
            <a:off x="208215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bg object 529"/>
          <p:cNvSpPr/>
          <p:nvPr/>
        </p:nvSpPr>
        <p:spPr>
          <a:xfrm>
            <a:off x="240269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bg object 530"/>
          <p:cNvSpPr/>
          <p:nvPr/>
        </p:nvSpPr>
        <p:spPr>
          <a:xfrm>
            <a:off x="272325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bg object 531"/>
          <p:cNvSpPr/>
          <p:nvPr/>
        </p:nvSpPr>
        <p:spPr>
          <a:xfrm>
            <a:off x="304380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bg object 532"/>
          <p:cNvSpPr/>
          <p:nvPr/>
        </p:nvSpPr>
        <p:spPr>
          <a:xfrm>
            <a:off x="336434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bg object 533"/>
          <p:cNvSpPr/>
          <p:nvPr/>
        </p:nvSpPr>
        <p:spPr>
          <a:xfrm>
            <a:off x="3684894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bg object 534"/>
          <p:cNvSpPr/>
          <p:nvPr/>
        </p:nvSpPr>
        <p:spPr>
          <a:xfrm>
            <a:off x="400544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bg object 535"/>
          <p:cNvSpPr/>
          <p:nvPr/>
        </p:nvSpPr>
        <p:spPr>
          <a:xfrm>
            <a:off x="432598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bg object 536"/>
          <p:cNvSpPr/>
          <p:nvPr/>
        </p:nvSpPr>
        <p:spPr>
          <a:xfrm>
            <a:off x="4646544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bg object 537"/>
          <p:cNvSpPr/>
          <p:nvPr/>
        </p:nvSpPr>
        <p:spPr>
          <a:xfrm>
            <a:off x="4967091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bg object 538"/>
          <p:cNvSpPr/>
          <p:nvPr/>
        </p:nvSpPr>
        <p:spPr>
          <a:xfrm>
            <a:off x="5287638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bg object 539"/>
          <p:cNvSpPr/>
          <p:nvPr/>
        </p:nvSpPr>
        <p:spPr>
          <a:xfrm>
            <a:off x="5608185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bg object 540"/>
          <p:cNvSpPr/>
          <p:nvPr/>
        </p:nvSpPr>
        <p:spPr>
          <a:xfrm>
            <a:off x="5928732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bg object 541"/>
          <p:cNvSpPr/>
          <p:nvPr/>
        </p:nvSpPr>
        <p:spPr>
          <a:xfrm>
            <a:off x="6249289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bg object 542"/>
          <p:cNvSpPr/>
          <p:nvPr/>
        </p:nvSpPr>
        <p:spPr>
          <a:xfrm>
            <a:off x="6569836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bg object 543"/>
          <p:cNvSpPr/>
          <p:nvPr/>
        </p:nvSpPr>
        <p:spPr>
          <a:xfrm>
            <a:off x="689038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bg object 544"/>
          <p:cNvSpPr/>
          <p:nvPr/>
        </p:nvSpPr>
        <p:spPr>
          <a:xfrm>
            <a:off x="721093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bg object 545"/>
          <p:cNvSpPr/>
          <p:nvPr/>
        </p:nvSpPr>
        <p:spPr>
          <a:xfrm>
            <a:off x="7531477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bg object 546"/>
          <p:cNvSpPr/>
          <p:nvPr/>
        </p:nvSpPr>
        <p:spPr>
          <a:xfrm>
            <a:off x="7852033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bg object 547"/>
          <p:cNvSpPr/>
          <p:nvPr/>
        </p:nvSpPr>
        <p:spPr>
          <a:xfrm>
            <a:off x="8172580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bg object 548"/>
          <p:cNvSpPr/>
          <p:nvPr/>
        </p:nvSpPr>
        <p:spPr>
          <a:xfrm>
            <a:off x="8493128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bg object 549"/>
          <p:cNvSpPr/>
          <p:nvPr/>
        </p:nvSpPr>
        <p:spPr>
          <a:xfrm>
            <a:off x="8813675" y="57912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bg object 550"/>
          <p:cNvSpPr/>
          <p:nvPr/>
        </p:nvSpPr>
        <p:spPr>
          <a:xfrm>
            <a:off x="15886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bg object 551"/>
          <p:cNvSpPr/>
          <p:nvPr/>
        </p:nvSpPr>
        <p:spPr>
          <a:xfrm>
            <a:off x="47940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bg object 552"/>
          <p:cNvSpPr/>
          <p:nvPr/>
        </p:nvSpPr>
        <p:spPr>
          <a:xfrm>
            <a:off x="79995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bg object 553"/>
          <p:cNvSpPr/>
          <p:nvPr/>
        </p:nvSpPr>
        <p:spPr>
          <a:xfrm>
            <a:off x="112051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bg object 554"/>
          <p:cNvSpPr/>
          <p:nvPr/>
        </p:nvSpPr>
        <p:spPr>
          <a:xfrm>
            <a:off x="144105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bg object 555"/>
          <p:cNvSpPr/>
          <p:nvPr/>
        </p:nvSpPr>
        <p:spPr>
          <a:xfrm>
            <a:off x="176160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bg object 556"/>
          <p:cNvSpPr/>
          <p:nvPr/>
        </p:nvSpPr>
        <p:spPr>
          <a:xfrm>
            <a:off x="208215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bg object 557"/>
          <p:cNvSpPr/>
          <p:nvPr/>
        </p:nvSpPr>
        <p:spPr>
          <a:xfrm>
            <a:off x="240269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bg object 558"/>
          <p:cNvSpPr/>
          <p:nvPr/>
        </p:nvSpPr>
        <p:spPr>
          <a:xfrm>
            <a:off x="272325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bg object 559"/>
          <p:cNvSpPr/>
          <p:nvPr/>
        </p:nvSpPr>
        <p:spPr>
          <a:xfrm>
            <a:off x="304380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bg object 560"/>
          <p:cNvSpPr/>
          <p:nvPr/>
        </p:nvSpPr>
        <p:spPr>
          <a:xfrm>
            <a:off x="336434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bg object 561"/>
          <p:cNvSpPr/>
          <p:nvPr/>
        </p:nvSpPr>
        <p:spPr>
          <a:xfrm>
            <a:off x="3684894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bg object 562"/>
          <p:cNvSpPr/>
          <p:nvPr/>
        </p:nvSpPr>
        <p:spPr>
          <a:xfrm>
            <a:off x="400544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bg object 563"/>
          <p:cNvSpPr/>
          <p:nvPr/>
        </p:nvSpPr>
        <p:spPr>
          <a:xfrm>
            <a:off x="432598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bg object 564"/>
          <p:cNvSpPr/>
          <p:nvPr/>
        </p:nvSpPr>
        <p:spPr>
          <a:xfrm>
            <a:off x="4646544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bg object 565"/>
          <p:cNvSpPr/>
          <p:nvPr/>
        </p:nvSpPr>
        <p:spPr>
          <a:xfrm>
            <a:off x="4967091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bg object 566"/>
          <p:cNvSpPr/>
          <p:nvPr/>
        </p:nvSpPr>
        <p:spPr>
          <a:xfrm>
            <a:off x="5287638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bg object 567"/>
          <p:cNvSpPr/>
          <p:nvPr/>
        </p:nvSpPr>
        <p:spPr>
          <a:xfrm>
            <a:off x="5608185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bg object 568"/>
          <p:cNvSpPr/>
          <p:nvPr/>
        </p:nvSpPr>
        <p:spPr>
          <a:xfrm>
            <a:off x="5928732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bg object 569"/>
          <p:cNvSpPr/>
          <p:nvPr/>
        </p:nvSpPr>
        <p:spPr>
          <a:xfrm>
            <a:off x="6249289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bg object 570"/>
          <p:cNvSpPr/>
          <p:nvPr/>
        </p:nvSpPr>
        <p:spPr>
          <a:xfrm>
            <a:off x="6569836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bg object 571"/>
          <p:cNvSpPr/>
          <p:nvPr/>
        </p:nvSpPr>
        <p:spPr>
          <a:xfrm>
            <a:off x="689038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bg object 572"/>
          <p:cNvSpPr/>
          <p:nvPr/>
        </p:nvSpPr>
        <p:spPr>
          <a:xfrm>
            <a:off x="721093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bg object 573"/>
          <p:cNvSpPr/>
          <p:nvPr/>
        </p:nvSpPr>
        <p:spPr>
          <a:xfrm>
            <a:off x="7531477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bg object 574"/>
          <p:cNvSpPr/>
          <p:nvPr/>
        </p:nvSpPr>
        <p:spPr>
          <a:xfrm>
            <a:off x="7852033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bg object 575"/>
          <p:cNvSpPr/>
          <p:nvPr/>
        </p:nvSpPr>
        <p:spPr>
          <a:xfrm>
            <a:off x="8172580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bg object 576"/>
          <p:cNvSpPr/>
          <p:nvPr/>
        </p:nvSpPr>
        <p:spPr>
          <a:xfrm>
            <a:off x="8493128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bg object 577"/>
          <p:cNvSpPr/>
          <p:nvPr/>
        </p:nvSpPr>
        <p:spPr>
          <a:xfrm>
            <a:off x="8813675" y="61087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bg object 578"/>
          <p:cNvSpPr/>
          <p:nvPr/>
        </p:nvSpPr>
        <p:spPr>
          <a:xfrm>
            <a:off x="15886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bg object 579"/>
          <p:cNvSpPr/>
          <p:nvPr/>
        </p:nvSpPr>
        <p:spPr>
          <a:xfrm>
            <a:off x="47940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bg object 580"/>
          <p:cNvSpPr/>
          <p:nvPr/>
        </p:nvSpPr>
        <p:spPr>
          <a:xfrm>
            <a:off x="79995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bg object 581"/>
          <p:cNvSpPr/>
          <p:nvPr/>
        </p:nvSpPr>
        <p:spPr>
          <a:xfrm>
            <a:off x="112051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bg object 582"/>
          <p:cNvSpPr/>
          <p:nvPr/>
        </p:nvSpPr>
        <p:spPr>
          <a:xfrm>
            <a:off x="144105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bg object 583"/>
          <p:cNvSpPr/>
          <p:nvPr/>
        </p:nvSpPr>
        <p:spPr>
          <a:xfrm>
            <a:off x="176160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bg object 584"/>
          <p:cNvSpPr/>
          <p:nvPr/>
        </p:nvSpPr>
        <p:spPr>
          <a:xfrm>
            <a:off x="208215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bg object 585"/>
          <p:cNvSpPr/>
          <p:nvPr/>
        </p:nvSpPr>
        <p:spPr>
          <a:xfrm>
            <a:off x="240269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bg object 586"/>
          <p:cNvSpPr/>
          <p:nvPr/>
        </p:nvSpPr>
        <p:spPr>
          <a:xfrm>
            <a:off x="272325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bg object 587"/>
          <p:cNvSpPr/>
          <p:nvPr/>
        </p:nvSpPr>
        <p:spPr>
          <a:xfrm>
            <a:off x="304380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bg object 588"/>
          <p:cNvSpPr/>
          <p:nvPr/>
        </p:nvSpPr>
        <p:spPr>
          <a:xfrm>
            <a:off x="336434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bg object 589"/>
          <p:cNvSpPr/>
          <p:nvPr/>
        </p:nvSpPr>
        <p:spPr>
          <a:xfrm>
            <a:off x="3684894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bg object 590"/>
          <p:cNvSpPr/>
          <p:nvPr/>
        </p:nvSpPr>
        <p:spPr>
          <a:xfrm>
            <a:off x="400544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bg object 591"/>
          <p:cNvSpPr/>
          <p:nvPr/>
        </p:nvSpPr>
        <p:spPr>
          <a:xfrm>
            <a:off x="432598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bg object 592"/>
          <p:cNvSpPr/>
          <p:nvPr/>
        </p:nvSpPr>
        <p:spPr>
          <a:xfrm>
            <a:off x="4646544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bg object 593"/>
          <p:cNvSpPr/>
          <p:nvPr/>
        </p:nvSpPr>
        <p:spPr>
          <a:xfrm>
            <a:off x="4967091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bg object 594"/>
          <p:cNvSpPr/>
          <p:nvPr/>
        </p:nvSpPr>
        <p:spPr>
          <a:xfrm>
            <a:off x="5287638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bg object 595"/>
          <p:cNvSpPr/>
          <p:nvPr/>
        </p:nvSpPr>
        <p:spPr>
          <a:xfrm>
            <a:off x="5608185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bg object 596"/>
          <p:cNvSpPr/>
          <p:nvPr/>
        </p:nvSpPr>
        <p:spPr>
          <a:xfrm>
            <a:off x="5928732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bg object 597"/>
          <p:cNvSpPr/>
          <p:nvPr/>
        </p:nvSpPr>
        <p:spPr>
          <a:xfrm>
            <a:off x="6249289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bg object 598"/>
          <p:cNvSpPr/>
          <p:nvPr/>
        </p:nvSpPr>
        <p:spPr>
          <a:xfrm>
            <a:off x="6569836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bg object 599"/>
          <p:cNvSpPr/>
          <p:nvPr/>
        </p:nvSpPr>
        <p:spPr>
          <a:xfrm>
            <a:off x="689038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bg object 600"/>
          <p:cNvSpPr/>
          <p:nvPr/>
        </p:nvSpPr>
        <p:spPr>
          <a:xfrm>
            <a:off x="721093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bg object 601"/>
          <p:cNvSpPr/>
          <p:nvPr/>
        </p:nvSpPr>
        <p:spPr>
          <a:xfrm>
            <a:off x="7531477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bg object 602"/>
          <p:cNvSpPr/>
          <p:nvPr/>
        </p:nvSpPr>
        <p:spPr>
          <a:xfrm>
            <a:off x="7852033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bg object 603"/>
          <p:cNvSpPr/>
          <p:nvPr/>
        </p:nvSpPr>
        <p:spPr>
          <a:xfrm>
            <a:off x="8172580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bg object 604"/>
          <p:cNvSpPr/>
          <p:nvPr/>
        </p:nvSpPr>
        <p:spPr>
          <a:xfrm>
            <a:off x="8493128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bg object 605"/>
          <p:cNvSpPr/>
          <p:nvPr/>
        </p:nvSpPr>
        <p:spPr>
          <a:xfrm>
            <a:off x="8813675" y="6438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bg object 606"/>
          <p:cNvSpPr/>
          <p:nvPr/>
        </p:nvSpPr>
        <p:spPr>
          <a:xfrm>
            <a:off x="15886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bg object 607"/>
          <p:cNvSpPr/>
          <p:nvPr/>
        </p:nvSpPr>
        <p:spPr>
          <a:xfrm>
            <a:off x="47940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bg object 608"/>
          <p:cNvSpPr/>
          <p:nvPr/>
        </p:nvSpPr>
        <p:spPr>
          <a:xfrm>
            <a:off x="79995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bg object 609"/>
          <p:cNvSpPr/>
          <p:nvPr/>
        </p:nvSpPr>
        <p:spPr>
          <a:xfrm>
            <a:off x="112051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bg object 610"/>
          <p:cNvSpPr/>
          <p:nvPr/>
        </p:nvSpPr>
        <p:spPr>
          <a:xfrm>
            <a:off x="144105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bg object 611"/>
          <p:cNvSpPr/>
          <p:nvPr/>
        </p:nvSpPr>
        <p:spPr>
          <a:xfrm>
            <a:off x="176160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bg object 612"/>
          <p:cNvSpPr/>
          <p:nvPr/>
        </p:nvSpPr>
        <p:spPr>
          <a:xfrm>
            <a:off x="208215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bg object 613"/>
          <p:cNvSpPr/>
          <p:nvPr/>
        </p:nvSpPr>
        <p:spPr>
          <a:xfrm>
            <a:off x="240269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bg object 614"/>
          <p:cNvSpPr/>
          <p:nvPr/>
        </p:nvSpPr>
        <p:spPr>
          <a:xfrm>
            <a:off x="272325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bg object 615"/>
          <p:cNvSpPr/>
          <p:nvPr/>
        </p:nvSpPr>
        <p:spPr>
          <a:xfrm>
            <a:off x="304380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bg object 616"/>
          <p:cNvSpPr/>
          <p:nvPr/>
        </p:nvSpPr>
        <p:spPr>
          <a:xfrm>
            <a:off x="336434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bg object 617"/>
          <p:cNvSpPr/>
          <p:nvPr/>
        </p:nvSpPr>
        <p:spPr>
          <a:xfrm>
            <a:off x="3684894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bg object 618"/>
          <p:cNvSpPr/>
          <p:nvPr/>
        </p:nvSpPr>
        <p:spPr>
          <a:xfrm>
            <a:off x="400544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bg object 619"/>
          <p:cNvSpPr/>
          <p:nvPr/>
        </p:nvSpPr>
        <p:spPr>
          <a:xfrm>
            <a:off x="432598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bg object 620"/>
          <p:cNvSpPr/>
          <p:nvPr/>
        </p:nvSpPr>
        <p:spPr>
          <a:xfrm>
            <a:off x="4646544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bg object 621"/>
          <p:cNvSpPr/>
          <p:nvPr/>
        </p:nvSpPr>
        <p:spPr>
          <a:xfrm>
            <a:off x="4967091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bg object 622"/>
          <p:cNvSpPr/>
          <p:nvPr/>
        </p:nvSpPr>
        <p:spPr>
          <a:xfrm>
            <a:off x="5287638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bg object 623"/>
          <p:cNvSpPr/>
          <p:nvPr/>
        </p:nvSpPr>
        <p:spPr>
          <a:xfrm>
            <a:off x="5608185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bg object 624"/>
          <p:cNvSpPr/>
          <p:nvPr/>
        </p:nvSpPr>
        <p:spPr>
          <a:xfrm>
            <a:off x="5928732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bg object 625"/>
          <p:cNvSpPr/>
          <p:nvPr/>
        </p:nvSpPr>
        <p:spPr>
          <a:xfrm>
            <a:off x="6249289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bg object 626"/>
          <p:cNvSpPr/>
          <p:nvPr/>
        </p:nvSpPr>
        <p:spPr>
          <a:xfrm>
            <a:off x="6569836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bg object 627"/>
          <p:cNvSpPr/>
          <p:nvPr/>
        </p:nvSpPr>
        <p:spPr>
          <a:xfrm>
            <a:off x="689038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bg object 628"/>
          <p:cNvSpPr/>
          <p:nvPr/>
        </p:nvSpPr>
        <p:spPr>
          <a:xfrm>
            <a:off x="721093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bg object 629"/>
          <p:cNvSpPr/>
          <p:nvPr/>
        </p:nvSpPr>
        <p:spPr>
          <a:xfrm>
            <a:off x="7531477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bg object 630"/>
          <p:cNvSpPr/>
          <p:nvPr/>
        </p:nvSpPr>
        <p:spPr>
          <a:xfrm>
            <a:off x="7852033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bg object 631"/>
          <p:cNvSpPr/>
          <p:nvPr/>
        </p:nvSpPr>
        <p:spPr>
          <a:xfrm>
            <a:off x="8172580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bg object 632"/>
          <p:cNvSpPr/>
          <p:nvPr/>
        </p:nvSpPr>
        <p:spPr>
          <a:xfrm>
            <a:off x="8493128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bg object 633"/>
          <p:cNvSpPr/>
          <p:nvPr/>
        </p:nvSpPr>
        <p:spPr>
          <a:xfrm>
            <a:off x="8813675" y="6756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bg object 634"/>
          <p:cNvSpPr/>
          <p:nvPr/>
        </p:nvSpPr>
        <p:spPr>
          <a:xfrm>
            <a:off x="15886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bg object 635"/>
          <p:cNvSpPr/>
          <p:nvPr/>
        </p:nvSpPr>
        <p:spPr>
          <a:xfrm>
            <a:off x="47940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bg object 636"/>
          <p:cNvSpPr/>
          <p:nvPr/>
        </p:nvSpPr>
        <p:spPr>
          <a:xfrm>
            <a:off x="79995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bg object 637"/>
          <p:cNvSpPr/>
          <p:nvPr/>
        </p:nvSpPr>
        <p:spPr>
          <a:xfrm>
            <a:off x="112051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bg object 638"/>
          <p:cNvSpPr/>
          <p:nvPr/>
        </p:nvSpPr>
        <p:spPr>
          <a:xfrm>
            <a:off x="144105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bg object 639"/>
          <p:cNvSpPr/>
          <p:nvPr/>
        </p:nvSpPr>
        <p:spPr>
          <a:xfrm>
            <a:off x="176160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bg object 640"/>
          <p:cNvSpPr/>
          <p:nvPr/>
        </p:nvSpPr>
        <p:spPr>
          <a:xfrm>
            <a:off x="208215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bg object 641"/>
          <p:cNvSpPr/>
          <p:nvPr/>
        </p:nvSpPr>
        <p:spPr>
          <a:xfrm>
            <a:off x="240269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bg object 642"/>
          <p:cNvSpPr/>
          <p:nvPr/>
        </p:nvSpPr>
        <p:spPr>
          <a:xfrm>
            <a:off x="272325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bg object 643"/>
          <p:cNvSpPr/>
          <p:nvPr/>
        </p:nvSpPr>
        <p:spPr>
          <a:xfrm>
            <a:off x="304380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bg object 644"/>
          <p:cNvSpPr/>
          <p:nvPr/>
        </p:nvSpPr>
        <p:spPr>
          <a:xfrm>
            <a:off x="336434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bg object 645"/>
          <p:cNvSpPr/>
          <p:nvPr/>
        </p:nvSpPr>
        <p:spPr>
          <a:xfrm>
            <a:off x="3684894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bg object 646"/>
          <p:cNvSpPr/>
          <p:nvPr/>
        </p:nvSpPr>
        <p:spPr>
          <a:xfrm>
            <a:off x="400544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bg object 647"/>
          <p:cNvSpPr/>
          <p:nvPr/>
        </p:nvSpPr>
        <p:spPr>
          <a:xfrm>
            <a:off x="432598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bg object 648"/>
          <p:cNvSpPr/>
          <p:nvPr/>
        </p:nvSpPr>
        <p:spPr>
          <a:xfrm>
            <a:off x="4646544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bg object 649"/>
          <p:cNvSpPr/>
          <p:nvPr/>
        </p:nvSpPr>
        <p:spPr>
          <a:xfrm>
            <a:off x="4967091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bg object 650"/>
          <p:cNvSpPr/>
          <p:nvPr/>
        </p:nvSpPr>
        <p:spPr>
          <a:xfrm>
            <a:off x="5287638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bg object 651"/>
          <p:cNvSpPr/>
          <p:nvPr/>
        </p:nvSpPr>
        <p:spPr>
          <a:xfrm>
            <a:off x="5608185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bg object 652"/>
          <p:cNvSpPr/>
          <p:nvPr/>
        </p:nvSpPr>
        <p:spPr>
          <a:xfrm>
            <a:off x="5928732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bg object 653"/>
          <p:cNvSpPr/>
          <p:nvPr/>
        </p:nvSpPr>
        <p:spPr>
          <a:xfrm>
            <a:off x="6249289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bg object 654"/>
          <p:cNvSpPr/>
          <p:nvPr/>
        </p:nvSpPr>
        <p:spPr>
          <a:xfrm>
            <a:off x="6569836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bg object 655"/>
          <p:cNvSpPr/>
          <p:nvPr/>
        </p:nvSpPr>
        <p:spPr>
          <a:xfrm>
            <a:off x="689038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bg object 656"/>
          <p:cNvSpPr/>
          <p:nvPr/>
        </p:nvSpPr>
        <p:spPr>
          <a:xfrm>
            <a:off x="721093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bg object 657"/>
          <p:cNvSpPr/>
          <p:nvPr/>
        </p:nvSpPr>
        <p:spPr>
          <a:xfrm>
            <a:off x="7531477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bg object 658"/>
          <p:cNvSpPr/>
          <p:nvPr/>
        </p:nvSpPr>
        <p:spPr>
          <a:xfrm>
            <a:off x="7852033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bg object 659"/>
          <p:cNvSpPr/>
          <p:nvPr/>
        </p:nvSpPr>
        <p:spPr>
          <a:xfrm>
            <a:off x="8172580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bg object 660"/>
          <p:cNvSpPr/>
          <p:nvPr/>
        </p:nvSpPr>
        <p:spPr>
          <a:xfrm>
            <a:off x="8493128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bg object 661"/>
          <p:cNvSpPr/>
          <p:nvPr/>
        </p:nvSpPr>
        <p:spPr>
          <a:xfrm>
            <a:off x="8813675" y="70739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bg object 662"/>
          <p:cNvSpPr/>
          <p:nvPr/>
        </p:nvSpPr>
        <p:spPr>
          <a:xfrm>
            <a:off x="15886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bg object 663"/>
          <p:cNvSpPr/>
          <p:nvPr/>
        </p:nvSpPr>
        <p:spPr>
          <a:xfrm>
            <a:off x="47940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bg object 664"/>
          <p:cNvSpPr/>
          <p:nvPr/>
        </p:nvSpPr>
        <p:spPr>
          <a:xfrm>
            <a:off x="7999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bg object 665"/>
          <p:cNvSpPr/>
          <p:nvPr/>
        </p:nvSpPr>
        <p:spPr>
          <a:xfrm>
            <a:off x="112051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bg object 666"/>
          <p:cNvSpPr/>
          <p:nvPr/>
        </p:nvSpPr>
        <p:spPr>
          <a:xfrm>
            <a:off x="144105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bg object 667"/>
          <p:cNvSpPr/>
          <p:nvPr/>
        </p:nvSpPr>
        <p:spPr>
          <a:xfrm>
            <a:off x="176160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bg object 668"/>
          <p:cNvSpPr/>
          <p:nvPr/>
        </p:nvSpPr>
        <p:spPr>
          <a:xfrm>
            <a:off x="208215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bg object 669"/>
          <p:cNvSpPr/>
          <p:nvPr/>
        </p:nvSpPr>
        <p:spPr>
          <a:xfrm>
            <a:off x="240269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bg object 670"/>
          <p:cNvSpPr/>
          <p:nvPr/>
        </p:nvSpPr>
        <p:spPr>
          <a:xfrm>
            <a:off x="27232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bg object 671"/>
          <p:cNvSpPr/>
          <p:nvPr/>
        </p:nvSpPr>
        <p:spPr>
          <a:xfrm>
            <a:off x="304380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bg object 672"/>
          <p:cNvSpPr/>
          <p:nvPr/>
        </p:nvSpPr>
        <p:spPr>
          <a:xfrm>
            <a:off x="336434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bg object 673"/>
          <p:cNvSpPr/>
          <p:nvPr/>
        </p:nvSpPr>
        <p:spPr>
          <a:xfrm>
            <a:off x="368489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bg object 674"/>
          <p:cNvSpPr/>
          <p:nvPr/>
        </p:nvSpPr>
        <p:spPr>
          <a:xfrm>
            <a:off x="400544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bg object 675"/>
          <p:cNvSpPr/>
          <p:nvPr/>
        </p:nvSpPr>
        <p:spPr>
          <a:xfrm>
            <a:off x="432598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bg object 676"/>
          <p:cNvSpPr/>
          <p:nvPr/>
        </p:nvSpPr>
        <p:spPr>
          <a:xfrm>
            <a:off x="464654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bg object 677"/>
          <p:cNvSpPr/>
          <p:nvPr/>
        </p:nvSpPr>
        <p:spPr>
          <a:xfrm>
            <a:off x="496709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bg object 678"/>
          <p:cNvSpPr/>
          <p:nvPr/>
        </p:nvSpPr>
        <p:spPr>
          <a:xfrm>
            <a:off x="528763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bg object 679"/>
          <p:cNvSpPr/>
          <p:nvPr/>
        </p:nvSpPr>
        <p:spPr>
          <a:xfrm>
            <a:off x="560818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bg object 680"/>
          <p:cNvSpPr/>
          <p:nvPr/>
        </p:nvSpPr>
        <p:spPr>
          <a:xfrm>
            <a:off x="5928732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bg object 681"/>
          <p:cNvSpPr/>
          <p:nvPr/>
        </p:nvSpPr>
        <p:spPr>
          <a:xfrm>
            <a:off x="6249289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bg object 682"/>
          <p:cNvSpPr/>
          <p:nvPr/>
        </p:nvSpPr>
        <p:spPr>
          <a:xfrm>
            <a:off x="656983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bg object 683"/>
          <p:cNvSpPr/>
          <p:nvPr/>
        </p:nvSpPr>
        <p:spPr>
          <a:xfrm>
            <a:off x="689038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bg object 684"/>
          <p:cNvSpPr/>
          <p:nvPr/>
        </p:nvSpPr>
        <p:spPr>
          <a:xfrm>
            <a:off x="721093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bg object 685"/>
          <p:cNvSpPr/>
          <p:nvPr/>
        </p:nvSpPr>
        <p:spPr>
          <a:xfrm>
            <a:off x="753147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bg object 686"/>
          <p:cNvSpPr/>
          <p:nvPr/>
        </p:nvSpPr>
        <p:spPr>
          <a:xfrm>
            <a:off x="785203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bg object 687"/>
          <p:cNvSpPr/>
          <p:nvPr/>
        </p:nvSpPr>
        <p:spPr>
          <a:xfrm>
            <a:off x="817258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bg object 688"/>
          <p:cNvSpPr/>
          <p:nvPr/>
        </p:nvSpPr>
        <p:spPr>
          <a:xfrm>
            <a:off x="849312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bg object 689"/>
          <p:cNvSpPr/>
          <p:nvPr/>
        </p:nvSpPr>
        <p:spPr>
          <a:xfrm>
            <a:off x="881367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bg object 690"/>
          <p:cNvSpPr/>
          <p:nvPr/>
        </p:nvSpPr>
        <p:spPr>
          <a:xfrm>
            <a:off x="15886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bg object 691"/>
          <p:cNvSpPr/>
          <p:nvPr/>
        </p:nvSpPr>
        <p:spPr>
          <a:xfrm>
            <a:off x="47940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bg object 692"/>
          <p:cNvSpPr/>
          <p:nvPr/>
        </p:nvSpPr>
        <p:spPr>
          <a:xfrm>
            <a:off x="7999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bg object 693"/>
          <p:cNvSpPr/>
          <p:nvPr/>
        </p:nvSpPr>
        <p:spPr>
          <a:xfrm>
            <a:off x="112051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bg object 694"/>
          <p:cNvSpPr/>
          <p:nvPr/>
        </p:nvSpPr>
        <p:spPr>
          <a:xfrm>
            <a:off x="144105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bg object 695"/>
          <p:cNvSpPr/>
          <p:nvPr/>
        </p:nvSpPr>
        <p:spPr>
          <a:xfrm>
            <a:off x="176160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bg object 696"/>
          <p:cNvSpPr/>
          <p:nvPr/>
        </p:nvSpPr>
        <p:spPr>
          <a:xfrm>
            <a:off x="208215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bg object 697"/>
          <p:cNvSpPr/>
          <p:nvPr/>
        </p:nvSpPr>
        <p:spPr>
          <a:xfrm>
            <a:off x="240269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bg object 698"/>
          <p:cNvSpPr/>
          <p:nvPr/>
        </p:nvSpPr>
        <p:spPr>
          <a:xfrm>
            <a:off x="27232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bg object 699"/>
          <p:cNvSpPr/>
          <p:nvPr/>
        </p:nvSpPr>
        <p:spPr>
          <a:xfrm>
            <a:off x="304380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bg object 700"/>
          <p:cNvSpPr/>
          <p:nvPr/>
        </p:nvSpPr>
        <p:spPr>
          <a:xfrm>
            <a:off x="336434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bg object 701"/>
          <p:cNvSpPr/>
          <p:nvPr/>
        </p:nvSpPr>
        <p:spPr>
          <a:xfrm>
            <a:off x="368489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bg object 702"/>
          <p:cNvSpPr/>
          <p:nvPr/>
        </p:nvSpPr>
        <p:spPr>
          <a:xfrm>
            <a:off x="400544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bg object 703"/>
          <p:cNvSpPr/>
          <p:nvPr/>
        </p:nvSpPr>
        <p:spPr>
          <a:xfrm>
            <a:off x="432598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bg object 704"/>
          <p:cNvSpPr/>
          <p:nvPr/>
        </p:nvSpPr>
        <p:spPr>
          <a:xfrm>
            <a:off x="464654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bg object 705"/>
          <p:cNvSpPr/>
          <p:nvPr/>
        </p:nvSpPr>
        <p:spPr>
          <a:xfrm>
            <a:off x="496709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bg object 706"/>
          <p:cNvSpPr/>
          <p:nvPr/>
        </p:nvSpPr>
        <p:spPr>
          <a:xfrm>
            <a:off x="528763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bg object 707"/>
          <p:cNvSpPr/>
          <p:nvPr/>
        </p:nvSpPr>
        <p:spPr>
          <a:xfrm>
            <a:off x="560818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bg object 708"/>
          <p:cNvSpPr/>
          <p:nvPr/>
        </p:nvSpPr>
        <p:spPr>
          <a:xfrm>
            <a:off x="5928732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bg object 709"/>
          <p:cNvSpPr/>
          <p:nvPr/>
        </p:nvSpPr>
        <p:spPr>
          <a:xfrm>
            <a:off x="6249289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bg object 710"/>
          <p:cNvSpPr/>
          <p:nvPr/>
        </p:nvSpPr>
        <p:spPr>
          <a:xfrm>
            <a:off x="656983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bg object 711"/>
          <p:cNvSpPr/>
          <p:nvPr/>
        </p:nvSpPr>
        <p:spPr>
          <a:xfrm>
            <a:off x="689038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bg object 712"/>
          <p:cNvSpPr/>
          <p:nvPr/>
        </p:nvSpPr>
        <p:spPr>
          <a:xfrm>
            <a:off x="721093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bg object 713"/>
          <p:cNvSpPr/>
          <p:nvPr/>
        </p:nvSpPr>
        <p:spPr>
          <a:xfrm>
            <a:off x="753147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bg object 714"/>
          <p:cNvSpPr/>
          <p:nvPr/>
        </p:nvSpPr>
        <p:spPr>
          <a:xfrm>
            <a:off x="785203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bg object 715"/>
          <p:cNvSpPr/>
          <p:nvPr/>
        </p:nvSpPr>
        <p:spPr>
          <a:xfrm>
            <a:off x="817258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bg object 716"/>
          <p:cNvSpPr/>
          <p:nvPr/>
        </p:nvSpPr>
        <p:spPr>
          <a:xfrm>
            <a:off x="849312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bg object 717"/>
          <p:cNvSpPr/>
          <p:nvPr/>
        </p:nvSpPr>
        <p:spPr>
          <a:xfrm>
            <a:off x="881367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bg object 718"/>
          <p:cNvSpPr/>
          <p:nvPr/>
        </p:nvSpPr>
        <p:spPr>
          <a:xfrm>
            <a:off x="15886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bg object 719"/>
          <p:cNvSpPr/>
          <p:nvPr/>
        </p:nvSpPr>
        <p:spPr>
          <a:xfrm>
            <a:off x="47940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bg object 720"/>
          <p:cNvSpPr/>
          <p:nvPr/>
        </p:nvSpPr>
        <p:spPr>
          <a:xfrm>
            <a:off x="7999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bg object 721"/>
          <p:cNvSpPr/>
          <p:nvPr/>
        </p:nvSpPr>
        <p:spPr>
          <a:xfrm>
            <a:off x="112051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bg object 722"/>
          <p:cNvSpPr/>
          <p:nvPr/>
        </p:nvSpPr>
        <p:spPr>
          <a:xfrm>
            <a:off x="144105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bg object 723"/>
          <p:cNvSpPr/>
          <p:nvPr/>
        </p:nvSpPr>
        <p:spPr>
          <a:xfrm>
            <a:off x="176160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bg object 724"/>
          <p:cNvSpPr/>
          <p:nvPr/>
        </p:nvSpPr>
        <p:spPr>
          <a:xfrm>
            <a:off x="208215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bg object 725"/>
          <p:cNvSpPr/>
          <p:nvPr/>
        </p:nvSpPr>
        <p:spPr>
          <a:xfrm>
            <a:off x="240269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bg object 726"/>
          <p:cNvSpPr/>
          <p:nvPr/>
        </p:nvSpPr>
        <p:spPr>
          <a:xfrm>
            <a:off x="27232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bg object 727"/>
          <p:cNvSpPr/>
          <p:nvPr/>
        </p:nvSpPr>
        <p:spPr>
          <a:xfrm>
            <a:off x="304380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bg object 728"/>
          <p:cNvSpPr/>
          <p:nvPr/>
        </p:nvSpPr>
        <p:spPr>
          <a:xfrm>
            <a:off x="336434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bg object 729"/>
          <p:cNvSpPr/>
          <p:nvPr/>
        </p:nvSpPr>
        <p:spPr>
          <a:xfrm>
            <a:off x="368489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bg object 730"/>
          <p:cNvSpPr/>
          <p:nvPr/>
        </p:nvSpPr>
        <p:spPr>
          <a:xfrm>
            <a:off x="400544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bg object 731"/>
          <p:cNvSpPr/>
          <p:nvPr/>
        </p:nvSpPr>
        <p:spPr>
          <a:xfrm>
            <a:off x="432598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bg object 732"/>
          <p:cNvSpPr/>
          <p:nvPr/>
        </p:nvSpPr>
        <p:spPr>
          <a:xfrm>
            <a:off x="464654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bg object 733"/>
          <p:cNvSpPr/>
          <p:nvPr/>
        </p:nvSpPr>
        <p:spPr>
          <a:xfrm>
            <a:off x="496709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bg object 734"/>
          <p:cNvSpPr/>
          <p:nvPr/>
        </p:nvSpPr>
        <p:spPr>
          <a:xfrm>
            <a:off x="528763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bg object 735"/>
          <p:cNvSpPr/>
          <p:nvPr/>
        </p:nvSpPr>
        <p:spPr>
          <a:xfrm>
            <a:off x="560818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bg object 736"/>
          <p:cNvSpPr/>
          <p:nvPr/>
        </p:nvSpPr>
        <p:spPr>
          <a:xfrm>
            <a:off x="5928732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bg object 737"/>
          <p:cNvSpPr/>
          <p:nvPr/>
        </p:nvSpPr>
        <p:spPr>
          <a:xfrm>
            <a:off x="6249289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bg object 738"/>
          <p:cNvSpPr/>
          <p:nvPr/>
        </p:nvSpPr>
        <p:spPr>
          <a:xfrm>
            <a:off x="656983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bg object 739"/>
          <p:cNvSpPr/>
          <p:nvPr/>
        </p:nvSpPr>
        <p:spPr>
          <a:xfrm>
            <a:off x="689038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bg object 740"/>
          <p:cNvSpPr/>
          <p:nvPr/>
        </p:nvSpPr>
        <p:spPr>
          <a:xfrm>
            <a:off x="721093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bg object 741"/>
          <p:cNvSpPr/>
          <p:nvPr/>
        </p:nvSpPr>
        <p:spPr>
          <a:xfrm>
            <a:off x="753147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bg object 742"/>
          <p:cNvSpPr/>
          <p:nvPr/>
        </p:nvSpPr>
        <p:spPr>
          <a:xfrm>
            <a:off x="785203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bg object 743"/>
          <p:cNvSpPr/>
          <p:nvPr/>
        </p:nvSpPr>
        <p:spPr>
          <a:xfrm>
            <a:off x="817258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bg object 744"/>
          <p:cNvSpPr/>
          <p:nvPr/>
        </p:nvSpPr>
        <p:spPr>
          <a:xfrm>
            <a:off x="849312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bg object 745"/>
          <p:cNvSpPr/>
          <p:nvPr/>
        </p:nvSpPr>
        <p:spPr>
          <a:xfrm>
            <a:off x="881367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bg object 746"/>
          <p:cNvSpPr/>
          <p:nvPr/>
        </p:nvSpPr>
        <p:spPr>
          <a:xfrm>
            <a:off x="15886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bg object 747"/>
          <p:cNvSpPr/>
          <p:nvPr/>
        </p:nvSpPr>
        <p:spPr>
          <a:xfrm>
            <a:off x="47940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bg object 748"/>
          <p:cNvSpPr/>
          <p:nvPr/>
        </p:nvSpPr>
        <p:spPr>
          <a:xfrm>
            <a:off x="7999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bg object 749"/>
          <p:cNvSpPr/>
          <p:nvPr/>
        </p:nvSpPr>
        <p:spPr>
          <a:xfrm>
            <a:off x="112051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bg object 750"/>
          <p:cNvSpPr/>
          <p:nvPr/>
        </p:nvSpPr>
        <p:spPr>
          <a:xfrm>
            <a:off x="144105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bg object 751"/>
          <p:cNvSpPr/>
          <p:nvPr/>
        </p:nvSpPr>
        <p:spPr>
          <a:xfrm>
            <a:off x="176160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bg object 752"/>
          <p:cNvSpPr/>
          <p:nvPr/>
        </p:nvSpPr>
        <p:spPr>
          <a:xfrm>
            <a:off x="208215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bg object 753"/>
          <p:cNvSpPr/>
          <p:nvPr/>
        </p:nvSpPr>
        <p:spPr>
          <a:xfrm>
            <a:off x="240269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bg object 754"/>
          <p:cNvSpPr/>
          <p:nvPr/>
        </p:nvSpPr>
        <p:spPr>
          <a:xfrm>
            <a:off x="27232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bg object 755"/>
          <p:cNvSpPr/>
          <p:nvPr/>
        </p:nvSpPr>
        <p:spPr>
          <a:xfrm>
            <a:off x="304380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bg object 756"/>
          <p:cNvSpPr/>
          <p:nvPr/>
        </p:nvSpPr>
        <p:spPr>
          <a:xfrm>
            <a:off x="336434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bg object 757"/>
          <p:cNvSpPr/>
          <p:nvPr/>
        </p:nvSpPr>
        <p:spPr>
          <a:xfrm>
            <a:off x="368489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bg object 758"/>
          <p:cNvSpPr/>
          <p:nvPr/>
        </p:nvSpPr>
        <p:spPr>
          <a:xfrm>
            <a:off x="400544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bg object 759"/>
          <p:cNvSpPr/>
          <p:nvPr/>
        </p:nvSpPr>
        <p:spPr>
          <a:xfrm>
            <a:off x="432598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bg object 760"/>
          <p:cNvSpPr/>
          <p:nvPr/>
        </p:nvSpPr>
        <p:spPr>
          <a:xfrm>
            <a:off x="464654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bg object 761"/>
          <p:cNvSpPr/>
          <p:nvPr/>
        </p:nvSpPr>
        <p:spPr>
          <a:xfrm>
            <a:off x="496709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bg object 762"/>
          <p:cNvSpPr/>
          <p:nvPr/>
        </p:nvSpPr>
        <p:spPr>
          <a:xfrm>
            <a:off x="528763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bg object 763"/>
          <p:cNvSpPr/>
          <p:nvPr/>
        </p:nvSpPr>
        <p:spPr>
          <a:xfrm>
            <a:off x="560818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bg object 764"/>
          <p:cNvSpPr/>
          <p:nvPr/>
        </p:nvSpPr>
        <p:spPr>
          <a:xfrm>
            <a:off x="5928732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bg object 765"/>
          <p:cNvSpPr/>
          <p:nvPr/>
        </p:nvSpPr>
        <p:spPr>
          <a:xfrm>
            <a:off x="6249289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bg object 766"/>
          <p:cNvSpPr/>
          <p:nvPr/>
        </p:nvSpPr>
        <p:spPr>
          <a:xfrm>
            <a:off x="656983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bg object 767"/>
          <p:cNvSpPr/>
          <p:nvPr/>
        </p:nvSpPr>
        <p:spPr>
          <a:xfrm>
            <a:off x="689038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bg object 768"/>
          <p:cNvSpPr/>
          <p:nvPr/>
        </p:nvSpPr>
        <p:spPr>
          <a:xfrm>
            <a:off x="721093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bg object 769"/>
          <p:cNvSpPr/>
          <p:nvPr/>
        </p:nvSpPr>
        <p:spPr>
          <a:xfrm>
            <a:off x="753147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bg object 770"/>
          <p:cNvSpPr/>
          <p:nvPr/>
        </p:nvSpPr>
        <p:spPr>
          <a:xfrm>
            <a:off x="785203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bg object 771"/>
          <p:cNvSpPr/>
          <p:nvPr/>
        </p:nvSpPr>
        <p:spPr>
          <a:xfrm>
            <a:off x="817258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bg object 772"/>
          <p:cNvSpPr/>
          <p:nvPr/>
        </p:nvSpPr>
        <p:spPr>
          <a:xfrm>
            <a:off x="849312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bg object 773"/>
          <p:cNvSpPr/>
          <p:nvPr/>
        </p:nvSpPr>
        <p:spPr>
          <a:xfrm>
            <a:off x="881367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bg object 774"/>
          <p:cNvSpPr/>
          <p:nvPr/>
        </p:nvSpPr>
        <p:spPr>
          <a:xfrm>
            <a:off x="15886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bg object 775"/>
          <p:cNvSpPr/>
          <p:nvPr/>
        </p:nvSpPr>
        <p:spPr>
          <a:xfrm>
            <a:off x="47940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bg object 776"/>
          <p:cNvSpPr/>
          <p:nvPr/>
        </p:nvSpPr>
        <p:spPr>
          <a:xfrm>
            <a:off x="7999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bg object 777"/>
          <p:cNvSpPr/>
          <p:nvPr/>
        </p:nvSpPr>
        <p:spPr>
          <a:xfrm>
            <a:off x="112051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bg object 778"/>
          <p:cNvSpPr/>
          <p:nvPr/>
        </p:nvSpPr>
        <p:spPr>
          <a:xfrm>
            <a:off x="144105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bg object 779"/>
          <p:cNvSpPr/>
          <p:nvPr/>
        </p:nvSpPr>
        <p:spPr>
          <a:xfrm>
            <a:off x="176160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bg object 780"/>
          <p:cNvSpPr/>
          <p:nvPr/>
        </p:nvSpPr>
        <p:spPr>
          <a:xfrm>
            <a:off x="208215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bg object 781"/>
          <p:cNvSpPr/>
          <p:nvPr/>
        </p:nvSpPr>
        <p:spPr>
          <a:xfrm>
            <a:off x="240269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bg object 782"/>
          <p:cNvSpPr/>
          <p:nvPr/>
        </p:nvSpPr>
        <p:spPr>
          <a:xfrm>
            <a:off x="27232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bg object 783"/>
          <p:cNvSpPr/>
          <p:nvPr/>
        </p:nvSpPr>
        <p:spPr>
          <a:xfrm>
            <a:off x="304380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bg object 784"/>
          <p:cNvSpPr/>
          <p:nvPr/>
        </p:nvSpPr>
        <p:spPr>
          <a:xfrm>
            <a:off x="336434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bg object 785"/>
          <p:cNvSpPr/>
          <p:nvPr/>
        </p:nvSpPr>
        <p:spPr>
          <a:xfrm>
            <a:off x="368489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bg object 786"/>
          <p:cNvSpPr/>
          <p:nvPr/>
        </p:nvSpPr>
        <p:spPr>
          <a:xfrm>
            <a:off x="400544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bg object 787"/>
          <p:cNvSpPr/>
          <p:nvPr/>
        </p:nvSpPr>
        <p:spPr>
          <a:xfrm>
            <a:off x="432598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bg object 788"/>
          <p:cNvSpPr/>
          <p:nvPr/>
        </p:nvSpPr>
        <p:spPr>
          <a:xfrm>
            <a:off x="464654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bg object 789"/>
          <p:cNvSpPr/>
          <p:nvPr/>
        </p:nvSpPr>
        <p:spPr>
          <a:xfrm>
            <a:off x="496709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bg object 790"/>
          <p:cNvSpPr/>
          <p:nvPr/>
        </p:nvSpPr>
        <p:spPr>
          <a:xfrm>
            <a:off x="528763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bg object 791"/>
          <p:cNvSpPr/>
          <p:nvPr/>
        </p:nvSpPr>
        <p:spPr>
          <a:xfrm>
            <a:off x="560818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bg object 792"/>
          <p:cNvSpPr/>
          <p:nvPr/>
        </p:nvSpPr>
        <p:spPr>
          <a:xfrm>
            <a:off x="5928732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bg object 793"/>
          <p:cNvSpPr/>
          <p:nvPr/>
        </p:nvSpPr>
        <p:spPr>
          <a:xfrm>
            <a:off x="6249289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bg object 794"/>
          <p:cNvSpPr/>
          <p:nvPr/>
        </p:nvSpPr>
        <p:spPr>
          <a:xfrm>
            <a:off x="656983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bg object 795"/>
          <p:cNvSpPr/>
          <p:nvPr/>
        </p:nvSpPr>
        <p:spPr>
          <a:xfrm>
            <a:off x="689038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bg object 796"/>
          <p:cNvSpPr/>
          <p:nvPr/>
        </p:nvSpPr>
        <p:spPr>
          <a:xfrm>
            <a:off x="721093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bg object 797"/>
          <p:cNvSpPr/>
          <p:nvPr/>
        </p:nvSpPr>
        <p:spPr>
          <a:xfrm>
            <a:off x="753147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bg object 798"/>
          <p:cNvSpPr/>
          <p:nvPr/>
        </p:nvSpPr>
        <p:spPr>
          <a:xfrm>
            <a:off x="785203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bg object 799"/>
          <p:cNvSpPr/>
          <p:nvPr/>
        </p:nvSpPr>
        <p:spPr>
          <a:xfrm>
            <a:off x="817258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bg object 800"/>
          <p:cNvSpPr/>
          <p:nvPr/>
        </p:nvSpPr>
        <p:spPr>
          <a:xfrm>
            <a:off x="849312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bg object 801"/>
          <p:cNvSpPr/>
          <p:nvPr/>
        </p:nvSpPr>
        <p:spPr>
          <a:xfrm>
            <a:off x="881367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bg object 802"/>
          <p:cNvSpPr/>
          <p:nvPr/>
        </p:nvSpPr>
        <p:spPr>
          <a:xfrm>
            <a:off x="15886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bg object 803"/>
          <p:cNvSpPr/>
          <p:nvPr/>
        </p:nvSpPr>
        <p:spPr>
          <a:xfrm>
            <a:off x="47940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bg object 804"/>
          <p:cNvSpPr/>
          <p:nvPr/>
        </p:nvSpPr>
        <p:spPr>
          <a:xfrm>
            <a:off x="7999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bg object 805"/>
          <p:cNvSpPr/>
          <p:nvPr/>
        </p:nvSpPr>
        <p:spPr>
          <a:xfrm>
            <a:off x="112051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bg object 806"/>
          <p:cNvSpPr/>
          <p:nvPr/>
        </p:nvSpPr>
        <p:spPr>
          <a:xfrm>
            <a:off x="144105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bg object 807"/>
          <p:cNvSpPr/>
          <p:nvPr/>
        </p:nvSpPr>
        <p:spPr>
          <a:xfrm>
            <a:off x="176160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bg object 808"/>
          <p:cNvSpPr/>
          <p:nvPr/>
        </p:nvSpPr>
        <p:spPr>
          <a:xfrm>
            <a:off x="208215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bg object 809"/>
          <p:cNvSpPr/>
          <p:nvPr/>
        </p:nvSpPr>
        <p:spPr>
          <a:xfrm>
            <a:off x="240269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bg object 810"/>
          <p:cNvSpPr/>
          <p:nvPr/>
        </p:nvSpPr>
        <p:spPr>
          <a:xfrm>
            <a:off x="27232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bg object 811"/>
          <p:cNvSpPr/>
          <p:nvPr/>
        </p:nvSpPr>
        <p:spPr>
          <a:xfrm>
            <a:off x="304380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bg object 812"/>
          <p:cNvSpPr/>
          <p:nvPr/>
        </p:nvSpPr>
        <p:spPr>
          <a:xfrm>
            <a:off x="336434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bg object 813"/>
          <p:cNvSpPr/>
          <p:nvPr/>
        </p:nvSpPr>
        <p:spPr>
          <a:xfrm>
            <a:off x="368489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bg object 814"/>
          <p:cNvSpPr/>
          <p:nvPr/>
        </p:nvSpPr>
        <p:spPr>
          <a:xfrm>
            <a:off x="400544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bg object 815"/>
          <p:cNvSpPr/>
          <p:nvPr/>
        </p:nvSpPr>
        <p:spPr>
          <a:xfrm>
            <a:off x="432598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bg object 816"/>
          <p:cNvSpPr/>
          <p:nvPr/>
        </p:nvSpPr>
        <p:spPr>
          <a:xfrm>
            <a:off x="464654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bg object 817"/>
          <p:cNvSpPr/>
          <p:nvPr/>
        </p:nvSpPr>
        <p:spPr>
          <a:xfrm>
            <a:off x="496709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bg object 818"/>
          <p:cNvSpPr/>
          <p:nvPr/>
        </p:nvSpPr>
        <p:spPr>
          <a:xfrm>
            <a:off x="528763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bg object 819"/>
          <p:cNvSpPr/>
          <p:nvPr/>
        </p:nvSpPr>
        <p:spPr>
          <a:xfrm>
            <a:off x="560818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bg object 820"/>
          <p:cNvSpPr/>
          <p:nvPr/>
        </p:nvSpPr>
        <p:spPr>
          <a:xfrm>
            <a:off x="5928732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bg object 821"/>
          <p:cNvSpPr/>
          <p:nvPr/>
        </p:nvSpPr>
        <p:spPr>
          <a:xfrm>
            <a:off x="6249289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bg object 822"/>
          <p:cNvSpPr/>
          <p:nvPr/>
        </p:nvSpPr>
        <p:spPr>
          <a:xfrm>
            <a:off x="656983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bg object 823"/>
          <p:cNvSpPr/>
          <p:nvPr/>
        </p:nvSpPr>
        <p:spPr>
          <a:xfrm>
            <a:off x="689038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bg object 824"/>
          <p:cNvSpPr/>
          <p:nvPr/>
        </p:nvSpPr>
        <p:spPr>
          <a:xfrm>
            <a:off x="721093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bg object 825"/>
          <p:cNvSpPr/>
          <p:nvPr/>
        </p:nvSpPr>
        <p:spPr>
          <a:xfrm>
            <a:off x="753147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bg object 826"/>
          <p:cNvSpPr/>
          <p:nvPr/>
        </p:nvSpPr>
        <p:spPr>
          <a:xfrm>
            <a:off x="785203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bg object 827"/>
          <p:cNvSpPr/>
          <p:nvPr/>
        </p:nvSpPr>
        <p:spPr>
          <a:xfrm>
            <a:off x="817258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bg object 828"/>
          <p:cNvSpPr/>
          <p:nvPr/>
        </p:nvSpPr>
        <p:spPr>
          <a:xfrm>
            <a:off x="849312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bg object 829"/>
          <p:cNvSpPr/>
          <p:nvPr/>
        </p:nvSpPr>
        <p:spPr>
          <a:xfrm>
            <a:off x="881367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bg object 830"/>
          <p:cNvSpPr/>
          <p:nvPr/>
        </p:nvSpPr>
        <p:spPr>
          <a:xfrm>
            <a:off x="15886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bg object 831"/>
          <p:cNvSpPr/>
          <p:nvPr/>
        </p:nvSpPr>
        <p:spPr>
          <a:xfrm>
            <a:off x="47940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bg object 832"/>
          <p:cNvSpPr/>
          <p:nvPr/>
        </p:nvSpPr>
        <p:spPr>
          <a:xfrm>
            <a:off x="7999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bg object 833"/>
          <p:cNvSpPr/>
          <p:nvPr/>
        </p:nvSpPr>
        <p:spPr>
          <a:xfrm>
            <a:off x="112051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bg object 834"/>
          <p:cNvSpPr/>
          <p:nvPr/>
        </p:nvSpPr>
        <p:spPr>
          <a:xfrm>
            <a:off x="144105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bg object 835"/>
          <p:cNvSpPr/>
          <p:nvPr/>
        </p:nvSpPr>
        <p:spPr>
          <a:xfrm>
            <a:off x="176160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bg object 836"/>
          <p:cNvSpPr/>
          <p:nvPr/>
        </p:nvSpPr>
        <p:spPr>
          <a:xfrm>
            <a:off x="208215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bg object 837"/>
          <p:cNvSpPr/>
          <p:nvPr/>
        </p:nvSpPr>
        <p:spPr>
          <a:xfrm>
            <a:off x="240269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bg object 838"/>
          <p:cNvSpPr/>
          <p:nvPr/>
        </p:nvSpPr>
        <p:spPr>
          <a:xfrm>
            <a:off x="27232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bg object 839"/>
          <p:cNvSpPr/>
          <p:nvPr/>
        </p:nvSpPr>
        <p:spPr>
          <a:xfrm>
            <a:off x="304380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bg object 840"/>
          <p:cNvSpPr/>
          <p:nvPr/>
        </p:nvSpPr>
        <p:spPr>
          <a:xfrm>
            <a:off x="336434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bg object 841"/>
          <p:cNvSpPr/>
          <p:nvPr/>
        </p:nvSpPr>
        <p:spPr>
          <a:xfrm>
            <a:off x="368489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bg object 842"/>
          <p:cNvSpPr/>
          <p:nvPr/>
        </p:nvSpPr>
        <p:spPr>
          <a:xfrm>
            <a:off x="400544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bg object 843"/>
          <p:cNvSpPr/>
          <p:nvPr/>
        </p:nvSpPr>
        <p:spPr>
          <a:xfrm>
            <a:off x="432598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bg object 844"/>
          <p:cNvSpPr/>
          <p:nvPr/>
        </p:nvSpPr>
        <p:spPr>
          <a:xfrm>
            <a:off x="464654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bg object 845"/>
          <p:cNvSpPr/>
          <p:nvPr/>
        </p:nvSpPr>
        <p:spPr>
          <a:xfrm>
            <a:off x="496709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bg object 846"/>
          <p:cNvSpPr/>
          <p:nvPr/>
        </p:nvSpPr>
        <p:spPr>
          <a:xfrm>
            <a:off x="528763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bg object 847"/>
          <p:cNvSpPr/>
          <p:nvPr/>
        </p:nvSpPr>
        <p:spPr>
          <a:xfrm>
            <a:off x="560818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bg object 848"/>
          <p:cNvSpPr/>
          <p:nvPr/>
        </p:nvSpPr>
        <p:spPr>
          <a:xfrm>
            <a:off x="5928732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bg object 849"/>
          <p:cNvSpPr/>
          <p:nvPr/>
        </p:nvSpPr>
        <p:spPr>
          <a:xfrm>
            <a:off x="6249289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bg object 850"/>
          <p:cNvSpPr/>
          <p:nvPr/>
        </p:nvSpPr>
        <p:spPr>
          <a:xfrm>
            <a:off x="656983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bg object 851"/>
          <p:cNvSpPr/>
          <p:nvPr/>
        </p:nvSpPr>
        <p:spPr>
          <a:xfrm>
            <a:off x="689038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bg object 852"/>
          <p:cNvSpPr/>
          <p:nvPr/>
        </p:nvSpPr>
        <p:spPr>
          <a:xfrm>
            <a:off x="721093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bg object 853"/>
          <p:cNvSpPr/>
          <p:nvPr/>
        </p:nvSpPr>
        <p:spPr>
          <a:xfrm>
            <a:off x="753147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bg object 854"/>
          <p:cNvSpPr/>
          <p:nvPr/>
        </p:nvSpPr>
        <p:spPr>
          <a:xfrm>
            <a:off x="785203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bg object 855"/>
          <p:cNvSpPr/>
          <p:nvPr/>
        </p:nvSpPr>
        <p:spPr>
          <a:xfrm>
            <a:off x="817258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bg object 856"/>
          <p:cNvSpPr/>
          <p:nvPr/>
        </p:nvSpPr>
        <p:spPr>
          <a:xfrm>
            <a:off x="849312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bg object 857"/>
          <p:cNvSpPr/>
          <p:nvPr/>
        </p:nvSpPr>
        <p:spPr>
          <a:xfrm>
            <a:off x="881367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bg object 858"/>
          <p:cNvSpPr/>
          <p:nvPr/>
        </p:nvSpPr>
        <p:spPr>
          <a:xfrm>
            <a:off x="15886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bg object 859"/>
          <p:cNvSpPr/>
          <p:nvPr/>
        </p:nvSpPr>
        <p:spPr>
          <a:xfrm>
            <a:off x="47940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bg object 860"/>
          <p:cNvSpPr/>
          <p:nvPr/>
        </p:nvSpPr>
        <p:spPr>
          <a:xfrm>
            <a:off x="7999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bg object 861"/>
          <p:cNvSpPr/>
          <p:nvPr/>
        </p:nvSpPr>
        <p:spPr>
          <a:xfrm>
            <a:off x="112051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bg object 862"/>
          <p:cNvSpPr/>
          <p:nvPr/>
        </p:nvSpPr>
        <p:spPr>
          <a:xfrm>
            <a:off x="144105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bg object 863"/>
          <p:cNvSpPr/>
          <p:nvPr/>
        </p:nvSpPr>
        <p:spPr>
          <a:xfrm>
            <a:off x="176160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bg object 864"/>
          <p:cNvSpPr/>
          <p:nvPr/>
        </p:nvSpPr>
        <p:spPr>
          <a:xfrm>
            <a:off x="208215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bg object 865"/>
          <p:cNvSpPr/>
          <p:nvPr/>
        </p:nvSpPr>
        <p:spPr>
          <a:xfrm>
            <a:off x="240269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bg object 866"/>
          <p:cNvSpPr/>
          <p:nvPr/>
        </p:nvSpPr>
        <p:spPr>
          <a:xfrm>
            <a:off x="27232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bg object 867"/>
          <p:cNvSpPr/>
          <p:nvPr/>
        </p:nvSpPr>
        <p:spPr>
          <a:xfrm>
            <a:off x="304380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bg object 868"/>
          <p:cNvSpPr/>
          <p:nvPr/>
        </p:nvSpPr>
        <p:spPr>
          <a:xfrm>
            <a:off x="336434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bg object 869"/>
          <p:cNvSpPr/>
          <p:nvPr/>
        </p:nvSpPr>
        <p:spPr>
          <a:xfrm>
            <a:off x="368489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bg object 870"/>
          <p:cNvSpPr/>
          <p:nvPr/>
        </p:nvSpPr>
        <p:spPr>
          <a:xfrm>
            <a:off x="400544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bg object 871"/>
          <p:cNvSpPr/>
          <p:nvPr/>
        </p:nvSpPr>
        <p:spPr>
          <a:xfrm>
            <a:off x="432598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bg object 872"/>
          <p:cNvSpPr/>
          <p:nvPr/>
        </p:nvSpPr>
        <p:spPr>
          <a:xfrm>
            <a:off x="464654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bg object 873"/>
          <p:cNvSpPr/>
          <p:nvPr/>
        </p:nvSpPr>
        <p:spPr>
          <a:xfrm>
            <a:off x="496709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bg object 874"/>
          <p:cNvSpPr/>
          <p:nvPr/>
        </p:nvSpPr>
        <p:spPr>
          <a:xfrm>
            <a:off x="528763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bg object 875"/>
          <p:cNvSpPr/>
          <p:nvPr/>
        </p:nvSpPr>
        <p:spPr>
          <a:xfrm>
            <a:off x="560818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bg object 876"/>
          <p:cNvSpPr/>
          <p:nvPr/>
        </p:nvSpPr>
        <p:spPr>
          <a:xfrm>
            <a:off x="5928732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bg object 877"/>
          <p:cNvSpPr/>
          <p:nvPr/>
        </p:nvSpPr>
        <p:spPr>
          <a:xfrm>
            <a:off x="6249289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bg object 878"/>
          <p:cNvSpPr/>
          <p:nvPr/>
        </p:nvSpPr>
        <p:spPr>
          <a:xfrm>
            <a:off x="656983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bg object 879"/>
          <p:cNvSpPr/>
          <p:nvPr/>
        </p:nvSpPr>
        <p:spPr>
          <a:xfrm>
            <a:off x="689038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bg object 880"/>
          <p:cNvSpPr/>
          <p:nvPr/>
        </p:nvSpPr>
        <p:spPr>
          <a:xfrm>
            <a:off x="721093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bg object 881"/>
          <p:cNvSpPr/>
          <p:nvPr/>
        </p:nvSpPr>
        <p:spPr>
          <a:xfrm>
            <a:off x="753147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bg object 882"/>
          <p:cNvSpPr/>
          <p:nvPr/>
        </p:nvSpPr>
        <p:spPr>
          <a:xfrm>
            <a:off x="785203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bg object 883"/>
          <p:cNvSpPr/>
          <p:nvPr/>
        </p:nvSpPr>
        <p:spPr>
          <a:xfrm>
            <a:off x="817258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bg object 884"/>
          <p:cNvSpPr/>
          <p:nvPr/>
        </p:nvSpPr>
        <p:spPr>
          <a:xfrm>
            <a:off x="849312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bg object 885"/>
          <p:cNvSpPr/>
          <p:nvPr/>
        </p:nvSpPr>
        <p:spPr>
          <a:xfrm>
            <a:off x="881367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bg object 886"/>
          <p:cNvSpPr/>
          <p:nvPr/>
        </p:nvSpPr>
        <p:spPr>
          <a:xfrm>
            <a:off x="15886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bg object 887"/>
          <p:cNvSpPr/>
          <p:nvPr/>
        </p:nvSpPr>
        <p:spPr>
          <a:xfrm>
            <a:off x="47940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bg object 888"/>
          <p:cNvSpPr/>
          <p:nvPr/>
        </p:nvSpPr>
        <p:spPr>
          <a:xfrm>
            <a:off x="7999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bg object 889"/>
          <p:cNvSpPr/>
          <p:nvPr/>
        </p:nvSpPr>
        <p:spPr>
          <a:xfrm>
            <a:off x="112051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bg object 890"/>
          <p:cNvSpPr/>
          <p:nvPr/>
        </p:nvSpPr>
        <p:spPr>
          <a:xfrm>
            <a:off x="144105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bg object 891"/>
          <p:cNvSpPr/>
          <p:nvPr/>
        </p:nvSpPr>
        <p:spPr>
          <a:xfrm>
            <a:off x="176160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bg object 892"/>
          <p:cNvSpPr/>
          <p:nvPr/>
        </p:nvSpPr>
        <p:spPr>
          <a:xfrm>
            <a:off x="208215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bg object 893"/>
          <p:cNvSpPr/>
          <p:nvPr/>
        </p:nvSpPr>
        <p:spPr>
          <a:xfrm>
            <a:off x="240269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bg object 894"/>
          <p:cNvSpPr/>
          <p:nvPr/>
        </p:nvSpPr>
        <p:spPr>
          <a:xfrm>
            <a:off x="27232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bg object 895"/>
          <p:cNvSpPr/>
          <p:nvPr/>
        </p:nvSpPr>
        <p:spPr>
          <a:xfrm>
            <a:off x="304380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bg object 896"/>
          <p:cNvSpPr/>
          <p:nvPr/>
        </p:nvSpPr>
        <p:spPr>
          <a:xfrm>
            <a:off x="336434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bg object 897"/>
          <p:cNvSpPr/>
          <p:nvPr/>
        </p:nvSpPr>
        <p:spPr>
          <a:xfrm>
            <a:off x="368489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bg object 898"/>
          <p:cNvSpPr/>
          <p:nvPr/>
        </p:nvSpPr>
        <p:spPr>
          <a:xfrm>
            <a:off x="400544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bg object 899"/>
          <p:cNvSpPr/>
          <p:nvPr/>
        </p:nvSpPr>
        <p:spPr>
          <a:xfrm>
            <a:off x="432598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bg object 900"/>
          <p:cNvSpPr/>
          <p:nvPr/>
        </p:nvSpPr>
        <p:spPr>
          <a:xfrm>
            <a:off x="464654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bg object 901"/>
          <p:cNvSpPr/>
          <p:nvPr/>
        </p:nvSpPr>
        <p:spPr>
          <a:xfrm>
            <a:off x="496709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bg object 902"/>
          <p:cNvSpPr/>
          <p:nvPr/>
        </p:nvSpPr>
        <p:spPr>
          <a:xfrm>
            <a:off x="528763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bg object 903"/>
          <p:cNvSpPr/>
          <p:nvPr/>
        </p:nvSpPr>
        <p:spPr>
          <a:xfrm>
            <a:off x="560818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bg object 904"/>
          <p:cNvSpPr/>
          <p:nvPr/>
        </p:nvSpPr>
        <p:spPr>
          <a:xfrm>
            <a:off x="5928732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bg object 905"/>
          <p:cNvSpPr/>
          <p:nvPr/>
        </p:nvSpPr>
        <p:spPr>
          <a:xfrm>
            <a:off x="6249289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bg object 906"/>
          <p:cNvSpPr/>
          <p:nvPr/>
        </p:nvSpPr>
        <p:spPr>
          <a:xfrm>
            <a:off x="656983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bg object 907"/>
          <p:cNvSpPr/>
          <p:nvPr/>
        </p:nvSpPr>
        <p:spPr>
          <a:xfrm>
            <a:off x="689038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bg object 908"/>
          <p:cNvSpPr/>
          <p:nvPr/>
        </p:nvSpPr>
        <p:spPr>
          <a:xfrm>
            <a:off x="721093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bg object 909"/>
          <p:cNvSpPr/>
          <p:nvPr/>
        </p:nvSpPr>
        <p:spPr>
          <a:xfrm>
            <a:off x="753147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bg object 910"/>
          <p:cNvSpPr/>
          <p:nvPr/>
        </p:nvSpPr>
        <p:spPr>
          <a:xfrm>
            <a:off x="785203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bg object 911"/>
          <p:cNvSpPr/>
          <p:nvPr/>
        </p:nvSpPr>
        <p:spPr>
          <a:xfrm>
            <a:off x="817258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bg object 912"/>
          <p:cNvSpPr/>
          <p:nvPr/>
        </p:nvSpPr>
        <p:spPr>
          <a:xfrm>
            <a:off x="849312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bg object 913"/>
          <p:cNvSpPr/>
          <p:nvPr/>
        </p:nvSpPr>
        <p:spPr>
          <a:xfrm>
            <a:off x="881367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bg object 914"/>
          <p:cNvSpPr/>
          <p:nvPr/>
        </p:nvSpPr>
        <p:spPr>
          <a:xfrm>
            <a:off x="9133903" y="11"/>
            <a:ext cx="9154160" cy="10274300"/>
          </a:xfrm>
          <a:custGeom>
            <a:avLst/>
            <a:gdLst/>
            <a:ahLst/>
            <a:cxnLst/>
            <a:rect l="l" t="t" r="r" b="b"/>
            <a:pathLst>
              <a:path w="9154160" h="10274300">
                <a:moveTo>
                  <a:pt x="9154084" y="0"/>
                </a:moveTo>
                <a:lnTo>
                  <a:pt x="1923338" y="0"/>
                </a:lnTo>
                <a:lnTo>
                  <a:pt x="1923338" y="25400"/>
                </a:lnTo>
                <a:lnTo>
                  <a:pt x="1923338" y="317500"/>
                </a:lnTo>
                <a:lnTo>
                  <a:pt x="1632216" y="317500"/>
                </a:lnTo>
                <a:lnTo>
                  <a:pt x="1632216" y="25400"/>
                </a:lnTo>
                <a:lnTo>
                  <a:pt x="1923338" y="25400"/>
                </a:lnTo>
                <a:lnTo>
                  <a:pt x="1923338" y="0"/>
                </a:lnTo>
                <a:lnTo>
                  <a:pt x="1602790" y="0"/>
                </a:lnTo>
                <a:lnTo>
                  <a:pt x="1602790" y="25400"/>
                </a:lnTo>
                <a:lnTo>
                  <a:pt x="1602790" y="317500"/>
                </a:lnTo>
                <a:lnTo>
                  <a:pt x="1311668" y="317500"/>
                </a:lnTo>
                <a:lnTo>
                  <a:pt x="1311668" y="25400"/>
                </a:lnTo>
                <a:lnTo>
                  <a:pt x="1602790" y="25400"/>
                </a:lnTo>
                <a:lnTo>
                  <a:pt x="1602790" y="0"/>
                </a:lnTo>
                <a:lnTo>
                  <a:pt x="1282242" y="0"/>
                </a:lnTo>
                <a:lnTo>
                  <a:pt x="1282242" y="25400"/>
                </a:lnTo>
                <a:lnTo>
                  <a:pt x="1282242" y="317500"/>
                </a:lnTo>
                <a:lnTo>
                  <a:pt x="991120" y="317500"/>
                </a:lnTo>
                <a:lnTo>
                  <a:pt x="991120" y="25400"/>
                </a:lnTo>
                <a:lnTo>
                  <a:pt x="1282242" y="25400"/>
                </a:lnTo>
                <a:lnTo>
                  <a:pt x="1282242" y="0"/>
                </a:lnTo>
                <a:lnTo>
                  <a:pt x="961694" y="0"/>
                </a:lnTo>
                <a:lnTo>
                  <a:pt x="961694" y="25400"/>
                </a:lnTo>
                <a:lnTo>
                  <a:pt x="961694" y="317500"/>
                </a:lnTo>
                <a:lnTo>
                  <a:pt x="670572" y="317500"/>
                </a:lnTo>
                <a:lnTo>
                  <a:pt x="670572" y="25400"/>
                </a:lnTo>
                <a:lnTo>
                  <a:pt x="961694" y="25400"/>
                </a:lnTo>
                <a:lnTo>
                  <a:pt x="961694" y="0"/>
                </a:lnTo>
                <a:lnTo>
                  <a:pt x="641146" y="0"/>
                </a:lnTo>
                <a:lnTo>
                  <a:pt x="641146" y="25400"/>
                </a:lnTo>
                <a:lnTo>
                  <a:pt x="641146" y="317500"/>
                </a:lnTo>
                <a:lnTo>
                  <a:pt x="350024" y="317500"/>
                </a:lnTo>
                <a:lnTo>
                  <a:pt x="350024" y="25400"/>
                </a:lnTo>
                <a:lnTo>
                  <a:pt x="641146" y="25400"/>
                </a:lnTo>
                <a:lnTo>
                  <a:pt x="641146" y="0"/>
                </a:lnTo>
                <a:lnTo>
                  <a:pt x="320649" y="0"/>
                </a:lnTo>
                <a:lnTo>
                  <a:pt x="320649" y="25400"/>
                </a:lnTo>
                <a:lnTo>
                  <a:pt x="320649" y="317500"/>
                </a:lnTo>
                <a:lnTo>
                  <a:pt x="29527" y="317500"/>
                </a:lnTo>
                <a:lnTo>
                  <a:pt x="29527" y="25400"/>
                </a:lnTo>
                <a:lnTo>
                  <a:pt x="320649" y="25400"/>
                </a:lnTo>
                <a:lnTo>
                  <a:pt x="320649" y="0"/>
                </a:lnTo>
                <a:lnTo>
                  <a:pt x="0" y="0"/>
                </a:lnTo>
                <a:lnTo>
                  <a:pt x="0" y="25400"/>
                </a:lnTo>
                <a:lnTo>
                  <a:pt x="0" y="317500"/>
                </a:lnTo>
                <a:lnTo>
                  <a:pt x="0" y="10274300"/>
                </a:lnTo>
                <a:lnTo>
                  <a:pt x="9154084" y="10274300"/>
                </a:lnTo>
                <a:lnTo>
                  <a:pt x="9154084" y="10248900"/>
                </a:lnTo>
                <a:lnTo>
                  <a:pt x="29527" y="10248900"/>
                </a:lnTo>
                <a:lnTo>
                  <a:pt x="29527" y="9956800"/>
                </a:lnTo>
                <a:lnTo>
                  <a:pt x="9154084" y="9956800"/>
                </a:lnTo>
                <a:lnTo>
                  <a:pt x="9154084" y="9931400"/>
                </a:lnTo>
                <a:lnTo>
                  <a:pt x="29527" y="9931400"/>
                </a:lnTo>
                <a:lnTo>
                  <a:pt x="29527" y="9639300"/>
                </a:lnTo>
                <a:lnTo>
                  <a:pt x="9154084" y="9639300"/>
                </a:lnTo>
                <a:lnTo>
                  <a:pt x="9154084" y="9613900"/>
                </a:lnTo>
                <a:lnTo>
                  <a:pt x="29527" y="9613900"/>
                </a:lnTo>
                <a:lnTo>
                  <a:pt x="29527" y="9321800"/>
                </a:lnTo>
                <a:lnTo>
                  <a:pt x="9154084" y="9321800"/>
                </a:lnTo>
                <a:lnTo>
                  <a:pt x="9154084" y="9283700"/>
                </a:lnTo>
                <a:lnTo>
                  <a:pt x="29527" y="9283700"/>
                </a:lnTo>
                <a:lnTo>
                  <a:pt x="29527" y="9004300"/>
                </a:lnTo>
                <a:lnTo>
                  <a:pt x="9154084" y="9004300"/>
                </a:lnTo>
                <a:lnTo>
                  <a:pt x="9154084" y="8966200"/>
                </a:lnTo>
                <a:lnTo>
                  <a:pt x="29527" y="8966200"/>
                </a:lnTo>
                <a:lnTo>
                  <a:pt x="29527" y="8674100"/>
                </a:lnTo>
                <a:lnTo>
                  <a:pt x="9154084" y="8674100"/>
                </a:lnTo>
                <a:lnTo>
                  <a:pt x="9154084" y="8648700"/>
                </a:lnTo>
                <a:lnTo>
                  <a:pt x="29527" y="8648700"/>
                </a:lnTo>
                <a:lnTo>
                  <a:pt x="29527" y="8356600"/>
                </a:lnTo>
                <a:lnTo>
                  <a:pt x="9154084" y="8356600"/>
                </a:lnTo>
                <a:lnTo>
                  <a:pt x="9154084" y="8331200"/>
                </a:lnTo>
                <a:lnTo>
                  <a:pt x="29527" y="8331200"/>
                </a:lnTo>
                <a:lnTo>
                  <a:pt x="29527" y="8039100"/>
                </a:lnTo>
                <a:lnTo>
                  <a:pt x="9154084" y="8039100"/>
                </a:lnTo>
                <a:lnTo>
                  <a:pt x="9154084" y="8001000"/>
                </a:lnTo>
                <a:lnTo>
                  <a:pt x="29527" y="8001000"/>
                </a:lnTo>
                <a:lnTo>
                  <a:pt x="29527" y="7721600"/>
                </a:lnTo>
                <a:lnTo>
                  <a:pt x="9154084" y="7721600"/>
                </a:lnTo>
                <a:lnTo>
                  <a:pt x="9154084" y="7683500"/>
                </a:lnTo>
                <a:lnTo>
                  <a:pt x="29527" y="7683500"/>
                </a:lnTo>
                <a:lnTo>
                  <a:pt x="29527" y="7391400"/>
                </a:lnTo>
                <a:lnTo>
                  <a:pt x="9154084" y="7391400"/>
                </a:lnTo>
                <a:lnTo>
                  <a:pt x="9154084" y="7366000"/>
                </a:lnTo>
                <a:lnTo>
                  <a:pt x="29527" y="7366000"/>
                </a:lnTo>
                <a:lnTo>
                  <a:pt x="29527" y="7073900"/>
                </a:lnTo>
                <a:lnTo>
                  <a:pt x="9154084" y="7073900"/>
                </a:lnTo>
                <a:lnTo>
                  <a:pt x="9154084" y="7048500"/>
                </a:lnTo>
                <a:lnTo>
                  <a:pt x="29527" y="7048500"/>
                </a:lnTo>
                <a:lnTo>
                  <a:pt x="29527" y="6756400"/>
                </a:lnTo>
                <a:lnTo>
                  <a:pt x="9154084" y="6756400"/>
                </a:lnTo>
                <a:lnTo>
                  <a:pt x="9154084" y="6731000"/>
                </a:lnTo>
                <a:lnTo>
                  <a:pt x="29527" y="6731000"/>
                </a:lnTo>
                <a:lnTo>
                  <a:pt x="29527" y="6438900"/>
                </a:lnTo>
                <a:lnTo>
                  <a:pt x="9154084" y="6438900"/>
                </a:lnTo>
                <a:lnTo>
                  <a:pt x="9154084" y="6400800"/>
                </a:lnTo>
                <a:lnTo>
                  <a:pt x="29527" y="6400800"/>
                </a:lnTo>
                <a:lnTo>
                  <a:pt x="29527" y="6108700"/>
                </a:lnTo>
                <a:lnTo>
                  <a:pt x="9154084" y="6108700"/>
                </a:lnTo>
                <a:lnTo>
                  <a:pt x="9154084" y="6083300"/>
                </a:lnTo>
                <a:lnTo>
                  <a:pt x="29527" y="6083300"/>
                </a:lnTo>
                <a:lnTo>
                  <a:pt x="29527" y="5791200"/>
                </a:lnTo>
                <a:lnTo>
                  <a:pt x="9154084" y="5791200"/>
                </a:lnTo>
                <a:lnTo>
                  <a:pt x="9154084" y="5765800"/>
                </a:lnTo>
                <a:lnTo>
                  <a:pt x="29527" y="5765800"/>
                </a:lnTo>
                <a:lnTo>
                  <a:pt x="29527" y="5473700"/>
                </a:lnTo>
                <a:lnTo>
                  <a:pt x="9154084" y="5473700"/>
                </a:lnTo>
                <a:lnTo>
                  <a:pt x="9154084" y="5448300"/>
                </a:lnTo>
                <a:lnTo>
                  <a:pt x="29527" y="5448300"/>
                </a:lnTo>
                <a:lnTo>
                  <a:pt x="29527" y="5156200"/>
                </a:lnTo>
                <a:lnTo>
                  <a:pt x="9154084" y="5156200"/>
                </a:lnTo>
                <a:lnTo>
                  <a:pt x="9154084" y="5118100"/>
                </a:lnTo>
                <a:lnTo>
                  <a:pt x="29527" y="5118100"/>
                </a:lnTo>
                <a:lnTo>
                  <a:pt x="29527" y="4826000"/>
                </a:lnTo>
                <a:lnTo>
                  <a:pt x="9154084" y="4826000"/>
                </a:lnTo>
                <a:lnTo>
                  <a:pt x="9154084" y="4800600"/>
                </a:lnTo>
                <a:lnTo>
                  <a:pt x="29527" y="4800600"/>
                </a:lnTo>
                <a:lnTo>
                  <a:pt x="29527" y="4508500"/>
                </a:lnTo>
                <a:lnTo>
                  <a:pt x="9154084" y="4508500"/>
                </a:lnTo>
                <a:lnTo>
                  <a:pt x="9154084" y="4483100"/>
                </a:lnTo>
                <a:lnTo>
                  <a:pt x="29527" y="4483100"/>
                </a:lnTo>
                <a:lnTo>
                  <a:pt x="29527" y="4191000"/>
                </a:lnTo>
                <a:lnTo>
                  <a:pt x="9154084" y="4191000"/>
                </a:lnTo>
                <a:lnTo>
                  <a:pt x="9154084" y="4165600"/>
                </a:lnTo>
                <a:lnTo>
                  <a:pt x="29527" y="4165600"/>
                </a:lnTo>
                <a:lnTo>
                  <a:pt x="29527" y="3873500"/>
                </a:lnTo>
                <a:lnTo>
                  <a:pt x="9154084" y="3873500"/>
                </a:lnTo>
                <a:lnTo>
                  <a:pt x="9154084" y="3835400"/>
                </a:lnTo>
                <a:lnTo>
                  <a:pt x="29527" y="3835400"/>
                </a:lnTo>
                <a:lnTo>
                  <a:pt x="29527" y="3543300"/>
                </a:lnTo>
                <a:lnTo>
                  <a:pt x="9154084" y="3543300"/>
                </a:lnTo>
                <a:lnTo>
                  <a:pt x="9154084" y="3517900"/>
                </a:lnTo>
                <a:lnTo>
                  <a:pt x="29527" y="3517900"/>
                </a:lnTo>
                <a:lnTo>
                  <a:pt x="29527" y="3225800"/>
                </a:lnTo>
                <a:lnTo>
                  <a:pt x="9154084" y="3225800"/>
                </a:lnTo>
                <a:lnTo>
                  <a:pt x="9154084" y="3200400"/>
                </a:lnTo>
                <a:lnTo>
                  <a:pt x="29527" y="3200400"/>
                </a:lnTo>
                <a:lnTo>
                  <a:pt x="29527" y="2908300"/>
                </a:lnTo>
                <a:lnTo>
                  <a:pt x="9154084" y="2908300"/>
                </a:lnTo>
                <a:lnTo>
                  <a:pt x="9154084" y="2882900"/>
                </a:lnTo>
                <a:lnTo>
                  <a:pt x="29527" y="2882900"/>
                </a:lnTo>
                <a:lnTo>
                  <a:pt x="29527" y="2590800"/>
                </a:lnTo>
                <a:lnTo>
                  <a:pt x="9154084" y="2590800"/>
                </a:lnTo>
                <a:lnTo>
                  <a:pt x="9154084" y="2552700"/>
                </a:lnTo>
                <a:lnTo>
                  <a:pt x="29527" y="2552700"/>
                </a:lnTo>
                <a:lnTo>
                  <a:pt x="29527" y="2260600"/>
                </a:lnTo>
                <a:lnTo>
                  <a:pt x="9154084" y="2260600"/>
                </a:lnTo>
                <a:lnTo>
                  <a:pt x="9154084" y="2235200"/>
                </a:lnTo>
                <a:lnTo>
                  <a:pt x="29527" y="2235200"/>
                </a:lnTo>
                <a:lnTo>
                  <a:pt x="29527" y="1943100"/>
                </a:lnTo>
                <a:lnTo>
                  <a:pt x="9154084" y="1943100"/>
                </a:lnTo>
                <a:lnTo>
                  <a:pt x="9154084" y="1917700"/>
                </a:lnTo>
                <a:lnTo>
                  <a:pt x="29527" y="1917700"/>
                </a:lnTo>
                <a:lnTo>
                  <a:pt x="29527" y="1625600"/>
                </a:lnTo>
                <a:lnTo>
                  <a:pt x="9154084" y="1625600"/>
                </a:lnTo>
                <a:lnTo>
                  <a:pt x="9154084" y="1600200"/>
                </a:lnTo>
                <a:lnTo>
                  <a:pt x="29527" y="1600200"/>
                </a:lnTo>
                <a:lnTo>
                  <a:pt x="29527" y="1308100"/>
                </a:lnTo>
                <a:lnTo>
                  <a:pt x="9154084" y="1308100"/>
                </a:lnTo>
                <a:lnTo>
                  <a:pt x="9154084" y="1270000"/>
                </a:lnTo>
                <a:lnTo>
                  <a:pt x="29527" y="1270000"/>
                </a:lnTo>
                <a:lnTo>
                  <a:pt x="29527" y="990600"/>
                </a:lnTo>
                <a:lnTo>
                  <a:pt x="9154084" y="990600"/>
                </a:lnTo>
                <a:lnTo>
                  <a:pt x="9154084" y="952500"/>
                </a:lnTo>
                <a:lnTo>
                  <a:pt x="29527" y="952500"/>
                </a:lnTo>
                <a:lnTo>
                  <a:pt x="29527" y="660400"/>
                </a:lnTo>
                <a:lnTo>
                  <a:pt x="9154084" y="660400"/>
                </a:lnTo>
                <a:lnTo>
                  <a:pt x="9154084" y="635000"/>
                </a:lnTo>
                <a:lnTo>
                  <a:pt x="29527" y="635000"/>
                </a:lnTo>
                <a:lnTo>
                  <a:pt x="29527" y="342900"/>
                </a:lnTo>
                <a:lnTo>
                  <a:pt x="9154084" y="342900"/>
                </a:lnTo>
                <a:lnTo>
                  <a:pt x="9154084" y="317500"/>
                </a:lnTo>
                <a:lnTo>
                  <a:pt x="1952764" y="317500"/>
                </a:lnTo>
                <a:lnTo>
                  <a:pt x="1952764" y="25400"/>
                </a:lnTo>
                <a:lnTo>
                  <a:pt x="9154084" y="25400"/>
                </a:lnTo>
                <a:lnTo>
                  <a:pt x="9154084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bg object 915"/>
          <p:cNvSpPr/>
          <p:nvPr/>
        </p:nvSpPr>
        <p:spPr>
          <a:xfrm>
            <a:off x="9454553" y="25411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bg object 916"/>
          <p:cNvSpPr/>
          <p:nvPr/>
        </p:nvSpPr>
        <p:spPr>
          <a:xfrm>
            <a:off x="9454553" y="6604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bg object 917"/>
          <p:cNvSpPr/>
          <p:nvPr/>
        </p:nvSpPr>
        <p:spPr>
          <a:xfrm>
            <a:off x="9454553" y="16256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bg object 918"/>
          <p:cNvSpPr/>
          <p:nvPr/>
        </p:nvSpPr>
        <p:spPr>
          <a:xfrm>
            <a:off x="9454553" y="22606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22300"/>
                </a:lnTo>
                <a:lnTo>
                  <a:pt x="29375" y="6223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22300"/>
                </a:lnTo>
                <a:lnTo>
                  <a:pt x="349923" y="6223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22300"/>
                </a:lnTo>
                <a:lnTo>
                  <a:pt x="670471" y="6223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22300"/>
                </a:lnTo>
                <a:lnTo>
                  <a:pt x="991019" y="6223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22300"/>
                </a:lnTo>
                <a:lnTo>
                  <a:pt x="1311567" y="6223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22300"/>
                </a:lnTo>
                <a:lnTo>
                  <a:pt x="1632115" y="6223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22300"/>
                </a:lnTo>
                <a:lnTo>
                  <a:pt x="1952675" y="6223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22300"/>
                </a:lnTo>
                <a:lnTo>
                  <a:pt x="2273211" y="6223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22300"/>
                </a:lnTo>
                <a:lnTo>
                  <a:pt x="2593759" y="6223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22300"/>
                </a:lnTo>
                <a:lnTo>
                  <a:pt x="2914307" y="6223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22300"/>
                </a:lnTo>
                <a:lnTo>
                  <a:pt x="3234855" y="6223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22300"/>
                </a:lnTo>
                <a:lnTo>
                  <a:pt x="3555415" y="6223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22300"/>
                </a:lnTo>
                <a:lnTo>
                  <a:pt x="3875963" y="6223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22300"/>
                </a:lnTo>
                <a:lnTo>
                  <a:pt x="4196511" y="6223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22300"/>
                </a:lnTo>
                <a:lnTo>
                  <a:pt x="4517060" y="6223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22300"/>
                </a:lnTo>
                <a:lnTo>
                  <a:pt x="4837595" y="6223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22300"/>
                </a:lnTo>
                <a:lnTo>
                  <a:pt x="5158143" y="6223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22300"/>
                </a:lnTo>
                <a:lnTo>
                  <a:pt x="5478704" y="6223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22300"/>
                </a:lnTo>
                <a:lnTo>
                  <a:pt x="5799252" y="6223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22300"/>
                </a:lnTo>
                <a:lnTo>
                  <a:pt x="6119800" y="6223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22300"/>
                </a:lnTo>
                <a:lnTo>
                  <a:pt x="6440348" y="6223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22300"/>
                </a:lnTo>
                <a:lnTo>
                  <a:pt x="6760896" y="6223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22300"/>
                </a:lnTo>
                <a:lnTo>
                  <a:pt x="7081444" y="6223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22300"/>
                </a:lnTo>
                <a:lnTo>
                  <a:pt x="7401992" y="6223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22300"/>
                </a:lnTo>
                <a:lnTo>
                  <a:pt x="7722540" y="6223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22300"/>
                </a:lnTo>
                <a:lnTo>
                  <a:pt x="8043088" y="6223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22300"/>
                </a:lnTo>
                <a:lnTo>
                  <a:pt x="8363636" y="6223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22300"/>
                </a:lnTo>
                <a:lnTo>
                  <a:pt x="8684196" y="6223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bg object 919"/>
          <p:cNvSpPr/>
          <p:nvPr/>
        </p:nvSpPr>
        <p:spPr>
          <a:xfrm>
            <a:off x="9454553" y="3225812"/>
            <a:ext cx="8684260" cy="939800"/>
          </a:xfrm>
          <a:custGeom>
            <a:avLst/>
            <a:gdLst/>
            <a:ahLst/>
            <a:cxnLst/>
            <a:rect l="l" t="t" r="r" b="b"/>
            <a:pathLst>
              <a:path w="8684260" h="9398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9398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398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9398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398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9398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398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9398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398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9398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398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9398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398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398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9398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398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398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9398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398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398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9398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398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398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9398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398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398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9398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398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398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9398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398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398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9398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398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398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9398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398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398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9398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398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398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9398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398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398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9398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398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398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9398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398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398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9398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398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398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9398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398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398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398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398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398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398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398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398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398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398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398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398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398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398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398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398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398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bg object 920"/>
          <p:cNvSpPr/>
          <p:nvPr/>
        </p:nvSpPr>
        <p:spPr>
          <a:xfrm>
            <a:off x="9454553" y="3873512"/>
            <a:ext cx="8684260" cy="1244600"/>
          </a:xfrm>
          <a:custGeom>
            <a:avLst/>
            <a:gdLst/>
            <a:ahLst/>
            <a:cxnLst/>
            <a:rect l="l" t="t" r="r" b="b"/>
            <a:pathLst>
              <a:path w="8684260" h="1244600">
                <a:moveTo>
                  <a:pt x="29375" y="952500"/>
                </a:moveTo>
                <a:lnTo>
                  <a:pt x="0" y="952500"/>
                </a:lnTo>
                <a:lnTo>
                  <a:pt x="0" y="1244600"/>
                </a:lnTo>
                <a:lnTo>
                  <a:pt x="29375" y="1244600"/>
                </a:lnTo>
                <a:lnTo>
                  <a:pt x="29375" y="952500"/>
                </a:lnTo>
                <a:close/>
              </a:path>
              <a:path w="8684260" h="12446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12446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44600">
                <a:moveTo>
                  <a:pt x="349923" y="952500"/>
                </a:moveTo>
                <a:lnTo>
                  <a:pt x="320497" y="952500"/>
                </a:lnTo>
                <a:lnTo>
                  <a:pt x="320497" y="1244600"/>
                </a:lnTo>
                <a:lnTo>
                  <a:pt x="349923" y="1244600"/>
                </a:lnTo>
                <a:lnTo>
                  <a:pt x="349923" y="952500"/>
                </a:lnTo>
                <a:close/>
              </a:path>
              <a:path w="8684260" h="12446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12446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44600">
                <a:moveTo>
                  <a:pt x="670471" y="952500"/>
                </a:moveTo>
                <a:lnTo>
                  <a:pt x="641045" y="952500"/>
                </a:lnTo>
                <a:lnTo>
                  <a:pt x="641045" y="1244600"/>
                </a:lnTo>
                <a:lnTo>
                  <a:pt x="670471" y="1244600"/>
                </a:lnTo>
                <a:lnTo>
                  <a:pt x="670471" y="952500"/>
                </a:lnTo>
                <a:close/>
              </a:path>
              <a:path w="8684260" h="12446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12446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44600">
                <a:moveTo>
                  <a:pt x="991019" y="952500"/>
                </a:moveTo>
                <a:lnTo>
                  <a:pt x="961593" y="952500"/>
                </a:lnTo>
                <a:lnTo>
                  <a:pt x="961593" y="1244600"/>
                </a:lnTo>
                <a:lnTo>
                  <a:pt x="991019" y="1244600"/>
                </a:lnTo>
                <a:lnTo>
                  <a:pt x="991019" y="952500"/>
                </a:lnTo>
                <a:close/>
              </a:path>
              <a:path w="8684260" h="12446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12446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44600">
                <a:moveTo>
                  <a:pt x="1311567" y="952500"/>
                </a:moveTo>
                <a:lnTo>
                  <a:pt x="1282141" y="952500"/>
                </a:lnTo>
                <a:lnTo>
                  <a:pt x="1282141" y="1244600"/>
                </a:lnTo>
                <a:lnTo>
                  <a:pt x="1311567" y="1244600"/>
                </a:lnTo>
                <a:lnTo>
                  <a:pt x="1311567" y="952500"/>
                </a:lnTo>
                <a:close/>
              </a:path>
              <a:path w="8684260" h="12446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12446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44600">
                <a:moveTo>
                  <a:pt x="1632115" y="952500"/>
                </a:moveTo>
                <a:lnTo>
                  <a:pt x="1602689" y="952500"/>
                </a:lnTo>
                <a:lnTo>
                  <a:pt x="1602689" y="1244600"/>
                </a:lnTo>
                <a:lnTo>
                  <a:pt x="1632115" y="1244600"/>
                </a:lnTo>
                <a:lnTo>
                  <a:pt x="1632115" y="952500"/>
                </a:lnTo>
                <a:close/>
              </a:path>
              <a:path w="8684260" h="12446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12446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446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12446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446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12446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446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12446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446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12446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446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12446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446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12446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446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12446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446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12446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446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12446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446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12446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446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12446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446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12446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446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12446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446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12446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446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44600">
                <a:moveTo>
                  <a:pt x="6440348" y="635000"/>
                </a:moveTo>
                <a:lnTo>
                  <a:pt x="6410922" y="6350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35000"/>
                </a:lnTo>
                <a:close/>
              </a:path>
              <a:path w="8684260" h="12446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446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44600">
                <a:moveTo>
                  <a:pt x="6760896" y="635000"/>
                </a:moveTo>
                <a:lnTo>
                  <a:pt x="6731470" y="6350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35000"/>
                </a:lnTo>
                <a:close/>
              </a:path>
              <a:path w="8684260" h="12446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446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44600">
                <a:moveTo>
                  <a:pt x="7081444" y="635000"/>
                </a:moveTo>
                <a:lnTo>
                  <a:pt x="7052030" y="6350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35000"/>
                </a:lnTo>
                <a:close/>
              </a:path>
              <a:path w="8684260" h="12446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446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44600">
                <a:moveTo>
                  <a:pt x="7401992" y="635000"/>
                </a:moveTo>
                <a:lnTo>
                  <a:pt x="7372566" y="6350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35000"/>
                </a:lnTo>
                <a:close/>
              </a:path>
              <a:path w="8684260" h="12446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446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44600">
                <a:moveTo>
                  <a:pt x="7722540" y="635000"/>
                </a:moveTo>
                <a:lnTo>
                  <a:pt x="7693114" y="6350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35000"/>
                </a:lnTo>
                <a:close/>
              </a:path>
              <a:path w="8684260" h="12446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446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44600">
                <a:moveTo>
                  <a:pt x="8043088" y="635000"/>
                </a:moveTo>
                <a:lnTo>
                  <a:pt x="8013662" y="6350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35000"/>
                </a:lnTo>
                <a:close/>
              </a:path>
              <a:path w="8684260" h="12446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446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44600">
                <a:moveTo>
                  <a:pt x="8363636" y="635000"/>
                </a:moveTo>
                <a:lnTo>
                  <a:pt x="8334210" y="6350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35000"/>
                </a:lnTo>
                <a:close/>
              </a:path>
              <a:path w="8684260" h="12446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446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44600">
                <a:moveTo>
                  <a:pt x="8684196" y="635000"/>
                </a:moveTo>
                <a:lnTo>
                  <a:pt x="8654771" y="6350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35000"/>
                </a:lnTo>
                <a:close/>
              </a:path>
              <a:path w="8684260" h="12446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446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bg object 921"/>
          <p:cNvSpPr/>
          <p:nvPr/>
        </p:nvSpPr>
        <p:spPr>
          <a:xfrm>
            <a:off x="9454553" y="4826012"/>
            <a:ext cx="8684260" cy="939800"/>
          </a:xfrm>
          <a:custGeom>
            <a:avLst/>
            <a:gdLst/>
            <a:ahLst/>
            <a:cxnLst/>
            <a:rect l="l" t="t" r="r" b="b"/>
            <a:pathLst>
              <a:path w="8684260" h="9398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939800">
                <a:moveTo>
                  <a:pt x="29375" y="330200"/>
                </a:moveTo>
                <a:lnTo>
                  <a:pt x="0" y="330200"/>
                </a:lnTo>
                <a:lnTo>
                  <a:pt x="0" y="622300"/>
                </a:lnTo>
                <a:lnTo>
                  <a:pt x="29375" y="622300"/>
                </a:lnTo>
                <a:lnTo>
                  <a:pt x="29375" y="330200"/>
                </a:lnTo>
                <a:close/>
              </a:path>
              <a:path w="8684260" h="9398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939800">
                <a:moveTo>
                  <a:pt x="349923" y="330200"/>
                </a:moveTo>
                <a:lnTo>
                  <a:pt x="320497" y="330200"/>
                </a:lnTo>
                <a:lnTo>
                  <a:pt x="320497" y="622300"/>
                </a:lnTo>
                <a:lnTo>
                  <a:pt x="349923" y="622300"/>
                </a:lnTo>
                <a:lnTo>
                  <a:pt x="349923" y="330200"/>
                </a:lnTo>
                <a:close/>
              </a:path>
              <a:path w="8684260" h="9398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939800">
                <a:moveTo>
                  <a:pt x="670471" y="330200"/>
                </a:moveTo>
                <a:lnTo>
                  <a:pt x="641045" y="330200"/>
                </a:lnTo>
                <a:lnTo>
                  <a:pt x="641045" y="622300"/>
                </a:lnTo>
                <a:lnTo>
                  <a:pt x="670471" y="622300"/>
                </a:lnTo>
                <a:lnTo>
                  <a:pt x="670471" y="330200"/>
                </a:lnTo>
                <a:close/>
              </a:path>
              <a:path w="8684260" h="9398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939800">
                <a:moveTo>
                  <a:pt x="991019" y="330200"/>
                </a:moveTo>
                <a:lnTo>
                  <a:pt x="961593" y="330200"/>
                </a:lnTo>
                <a:lnTo>
                  <a:pt x="961593" y="622300"/>
                </a:lnTo>
                <a:lnTo>
                  <a:pt x="991019" y="622300"/>
                </a:lnTo>
                <a:lnTo>
                  <a:pt x="991019" y="330200"/>
                </a:lnTo>
                <a:close/>
              </a:path>
              <a:path w="8684260" h="9398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939800">
                <a:moveTo>
                  <a:pt x="1311567" y="330200"/>
                </a:moveTo>
                <a:lnTo>
                  <a:pt x="1282141" y="330200"/>
                </a:lnTo>
                <a:lnTo>
                  <a:pt x="1282141" y="622300"/>
                </a:lnTo>
                <a:lnTo>
                  <a:pt x="1311567" y="622300"/>
                </a:lnTo>
                <a:lnTo>
                  <a:pt x="1311567" y="330200"/>
                </a:lnTo>
                <a:close/>
              </a:path>
              <a:path w="8684260" h="9398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939800">
                <a:moveTo>
                  <a:pt x="1632115" y="330200"/>
                </a:moveTo>
                <a:lnTo>
                  <a:pt x="1602689" y="330200"/>
                </a:lnTo>
                <a:lnTo>
                  <a:pt x="1602689" y="622300"/>
                </a:lnTo>
                <a:lnTo>
                  <a:pt x="1632115" y="622300"/>
                </a:lnTo>
                <a:lnTo>
                  <a:pt x="1632115" y="330200"/>
                </a:lnTo>
                <a:close/>
              </a:path>
              <a:path w="8684260" h="9398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398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939800">
                <a:moveTo>
                  <a:pt x="1952675" y="330200"/>
                </a:moveTo>
                <a:lnTo>
                  <a:pt x="1923249" y="330200"/>
                </a:lnTo>
                <a:lnTo>
                  <a:pt x="1923249" y="622300"/>
                </a:lnTo>
                <a:lnTo>
                  <a:pt x="1952675" y="622300"/>
                </a:lnTo>
                <a:lnTo>
                  <a:pt x="1952675" y="330200"/>
                </a:lnTo>
                <a:close/>
              </a:path>
              <a:path w="8684260" h="9398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398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939800">
                <a:moveTo>
                  <a:pt x="2273211" y="330200"/>
                </a:moveTo>
                <a:lnTo>
                  <a:pt x="2243798" y="330200"/>
                </a:lnTo>
                <a:lnTo>
                  <a:pt x="2243798" y="622300"/>
                </a:lnTo>
                <a:lnTo>
                  <a:pt x="2273211" y="622300"/>
                </a:lnTo>
                <a:lnTo>
                  <a:pt x="2273211" y="330200"/>
                </a:lnTo>
                <a:close/>
              </a:path>
              <a:path w="8684260" h="9398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398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939800">
                <a:moveTo>
                  <a:pt x="2593759" y="330200"/>
                </a:moveTo>
                <a:lnTo>
                  <a:pt x="2564333" y="330200"/>
                </a:lnTo>
                <a:lnTo>
                  <a:pt x="2564333" y="622300"/>
                </a:lnTo>
                <a:lnTo>
                  <a:pt x="2593759" y="622300"/>
                </a:lnTo>
                <a:lnTo>
                  <a:pt x="2593759" y="330200"/>
                </a:lnTo>
                <a:close/>
              </a:path>
              <a:path w="8684260" h="9398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398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939800">
                <a:moveTo>
                  <a:pt x="2914307" y="330200"/>
                </a:moveTo>
                <a:lnTo>
                  <a:pt x="2884881" y="330200"/>
                </a:lnTo>
                <a:lnTo>
                  <a:pt x="2884881" y="622300"/>
                </a:lnTo>
                <a:lnTo>
                  <a:pt x="2914307" y="622300"/>
                </a:lnTo>
                <a:lnTo>
                  <a:pt x="2914307" y="330200"/>
                </a:lnTo>
                <a:close/>
              </a:path>
              <a:path w="8684260" h="9398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398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939800">
                <a:moveTo>
                  <a:pt x="3234855" y="330200"/>
                </a:moveTo>
                <a:lnTo>
                  <a:pt x="3205429" y="330200"/>
                </a:lnTo>
                <a:lnTo>
                  <a:pt x="3205429" y="622300"/>
                </a:lnTo>
                <a:lnTo>
                  <a:pt x="3234855" y="622300"/>
                </a:lnTo>
                <a:lnTo>
                  <a:pt x="3234855" y="330200"/>
                </a:lnTo>
                <a:close/>
              </a:path>
              <a:path w="8684260" h="9398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398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939800">
                <a:moveTo>
                  <a:pt x="3555415" y="330200"/>
                </a:moveTo>
                <a:lnTo>
                  <a:pt x="3525990" y="330200"/>
                </a:lnTo>
                <a:lnTo>
                  <a:pt x="3525990" y="622300"/>
                </a:lnTo>
                <a:lnTo>
                  <a:pt x="3555415" y="622300"/>
                </a:lnTo>
                <a:lnTo>
                  <a:pt x="3555415" y="330200"/>
                </a:lnTo>
                <a:close/>
              </a:path>
              <a:path w="8684260" h="9398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398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939800">
                <a:moveTo>
                  <a:pt x="3875963" y="330200"/>
                </a:moveTo>
                <a:lnTo>
                  <a:pt x="3846538" y="330200"/>
                </a:lnTo>
                <a:lnTo>
                  <a:pt x="3846538" y="622300"/>
                </a:lnTo>
                <a:lnTo>
                  <a:pt x="3875963" y="622300"/>
                </a:lnTo>
                <a:lnTo>
                  <a:pt x="3875963" y="330200"/>
                </a:lnTo>
                <a:close/>
              </a:path>
              <a:path w="8684260" h="9398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398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939800">
                <a:moveTo>
                  <a:pt x="4196511" y="330200"/>
                </a:moveTo>
                <a:lnTo>
                  <a:pt x="4167086" y="330200"/>
                </a:lnTo>
                <a:lnTo>
                  <a:pt x="4167086" y="622300"/>
                </a:lnTo>
                <a:lnTo>
                  <a:pt x="4196511" y="622300"/>
                </a:lnTo>
                <a:lnTo>
                  <a:pt x="4196511" y="330200"/>
                </a:lnTo>
                <a:close/>
              </a:path>
              <a:path w="8684260" h="9398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398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939800">
                <a:moveTo>
                  <a:pt x="4517060" y="330200"/>
                </a:moveTo>
                <a:lnTo>
                  <a:pt x="4487634" y="330200"/>
                </a:lnTo>
                <a:lnTo>
                  <a:pt x="4487634" y="622300"/>
                </a:lnTo>
                <a:lnTo>
                  <a:pt x="4517060" y="622300"/>
                </a:lnTo>
                <a:lnTo>
                  <a:pt x="4517060" y="330200"/>
                </a:lnTo>
                <a:close/>
              </a:path>
              <a:path w="8684260" h="9398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398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939800">
                <a:moveTo>
                  <a:pt x="4837595" y="330200"/>
                </a:moveTo>
                <a:lnTo>
                  <a:pt x="4808182" y="330200"/>
                </a:lnTo>
                <a:lnTo>
                  <a:pt x="4808182" y="622300"/>
                </a:lnTo>
                <a:lnTo>
                  <a:pt x="4837595" y="622300"/>
                </a:lnTo>
                <a:lnTo>
                  <a:pt x="4837595" y="330200"/>
                </a:lnTo>
                <a:close/>
              </a:path>
              <a:path w="8684260" h="939800">
                <a:moveTo>
                  <a:pt x="4837608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608" y="292100"/>
                </a:lnTo>
                <a:lnTo>
                  <a:pt x="4837608" y="0"/>
                </a:lnTo>
                <a:close/>
              </a:path>
              <a:path w="8684260" h="9398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939800">
                <a:moveTo>
                  <a:pt x="5158143" y="330200"/>
                </a:moveTo>
                <a:lnTo>
                  <a:pt x="5128717" y="330200"/>
                </a:lnTo>
                <a:lnTo>
                  <a:pt x="5128717" y="622300"/>
                </a:lnTo>
                <a:lnTo>
                  <a:pt x="5158143" y="622300"/>
                </a:lnTo>
                <a:lnTo>
                  <a:pt x="5158143" y="330200"/>
                </a:lnTo>
                <a:close/>
              </a:path>
              <a:path w="8684260" h="9398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398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939800">
                <a:moveTo>
                  <a:pt x="5478704" y="330200"/>
                </a:moveTo>
                <a:lnTo>
                  <a:pt x="5449278" y="330200"/>
                </a:lnTo>
                <a:lnTo>
                  <a:pt x="5449278" y="622300"/>
                </a:lnTo>
                <a:lnTo>
                  <a:pt x="5478704" y="622300"/>
                </a:lnTo>
                <a:lnTo>
                  <a:pt x="5478704" y="330200"/>
                </a:lnTo>
                <a:close/>
              </a:path>
              <a:path w="8684260" h="9398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398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939800">
                <a:moveTo>
                  <a:pt x="5799252" y="330200"/>
                </a:moveTo>
                <a:lnTo>
                  <a:pt x="5769826" y="330200"/>
                </a:lnTo>
                <a:lnTo>
                  <a:pt x="5769826" y="622300"/>
                </a:lnTo>
                <a:lnTo>
                  <a:pt x="5799252" y="622300"/>
                </a:lnTo>
                <a:lnTo>
                  <a:pt x="5799252" y="330200"/>
                </a:lnTo>
                <a:close/>
              </a:path>
              <a:path w="8684260" h="9398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398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939800">
                <a:moveTo>
                  <a:pt x="6119800" y="330200"/>
                </a:moveTo>
                <a:lnTo>
                  <a:pt x="6090374" y="330200"/>
                </a:lnTo>
                <a:lnTo>
                  <a:pt x="6090374" y="622300"/>
                </a:lnTo>
                <a:lnTo>
                  <a:pt x="6119800" y="622300"/>
                </a:lnTo>
                <a:lnTo>
                  <a:pt x="6119800" y="330200"/>
                </a:lnTo>
                <a:close/>
              </a:path>
              <a:path w="8684260" h="9398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39800">
                <a:moveTo>
                  <a:pt x="6440348" y="330200"/>
                </a:moveTo>
                <a:lnTo>
                  <a:pt x="6410922" y="330200"/>
                </a:lnTo>
                <a:lnTo>
                  <a:pt x="6410922" y="622300"/>
                </a:lnTo>
                <a:lnTo>
                  <a:pt x="6440348" y="622300"/>
                </a:lnTo>
                <a:lnTo>
                  <a:pt x="6440348" y="330200"/>
                </a:lnTo>
                <a:close/>
              </a:path>
              <a:path w="8684260" h="9398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39800">
                <a:moveTo>
                  <a:pt x="6760896" y="330200"/>
                </a:moveTo>
                <a:lnTo>
                  <a:pt x="6731470" y="330200"/>
                </a:lnTo>
                <a:lnTo>
                  <a:pt x="6731470" y="622300"/>
                </a:lnTo>
                <a:lnTo>
                  <a:pt x="6760896" y="622300"/>
                </a:lnTo>
                <a:lnTo>
                  <a:pt x="6760896" y="330200"/>
                </a:lnTo>
                <a:close/>
              </a:path>
              <a:path w="8684260" h="9398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39800">
                <a:moveTo>
                  <a:pt x="7081444" y="330200"/>
                </a:moveTo>
                <a:lnTo>
                  <a:pt x="7052030" y="330200"/>
                </a:lnTo>
                <a:lnTo>
                  <a:pt x="7052030" y="622300"/>
                </a:lnTo>
                <a:lnTo>
                  <a:pt x="7081444" y="622300"/>
                </a:lnTo>
                <a:lnTo>
                  <a:pt x="7081444" y="330200"/>
                </a:lnTo>
                <a:close/>
              </a:path>
              <a:path w="8684260" h="9398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39800">
                <a:moveTo>
                  <a:pt x="7401992" y="330200"/>
                </a:moveTo>
                <a:lnTo>
                  <a:pt x="7372566" y="330200"/>
                </a:lnTo>
                <a:lnTo>
                  <a:pt x="7372566" y="622300"/>
                </a:lnTo>
                <a:lnTo>
                  <a:pt x="7401992" y="622300"/>
                </a:lnTo>
                <a:lnTo>
                  <a:pt x="7401992" y="330200"/>
                </a:lnTo>
                <a:close/>
              </a:path>
              <a:path w="8684260" h="9398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39800">
                <a:moveTo>
                  <a:pt x="7722540" y="330200"/>
                </a:moveTo>
                <a:lnTo>
                  <a:pt x="7693114" y="330200"/>
                </a:lnTo>
                <a:lnTo>
                  <a:pt x="7693114" y="622300"/>
                </a:lnTo>
                <a:lnTo>
                  <a:pt x="7722540" y="622300"/>
                </a:lnTo>
                <a:lnTo>
                  <a:pt x="7722540" y="330200"/>
                </a:lnTo>
                <a:close/>
              </a:path>
              <a:path w="8684260" h="9398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39800">
                <a:moveTo>
                  <a:pt x="8043088" y="330200"/>
                </a:moveTo>
                <a:lnTo>
                  <a:pt x="8013662" y="330200"/>
                </a:lnTo>
                <a:lnTo>
                  <a:pt x="8013662" y="622300"/>
                </a:lnTo>
                <a:lnTo>
                  <a:pt x="8043088" y="622300"/>
                </a:lnTo>
                <a:lnTo>
                  <a:pt x="8043088" y="330200"/>
                </a:lnTo>
                <a:close/>
              </a:path>
              <a:path w="8684260" h="9398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39800">
                <a:moveTo>
                  <a:pt x="8363636" y="330200"/>
                </a:moveTo>
                <a:lnTo>
                  <a:pt x="8334210" y="330200"/>
                </a:lnTo>
                <a:lnTo>
                  <a:pt x="8334210" y="622300"/>
                </a:lnTo>
                <a:lnTo>
                  <a:pt x="8363636" y="622300"/>
                </a:lnTo>
                <a:lnTo>
                  <a:pt x="8363636" y="330200"/>
                </a:lnTo>
                <a:close/>
              </a:path>
              <a:path w="8684260" h="9398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39800">
                <a:moveTo>
                  <a:pt x="8684196" y="330200"/>
                </a:moveTo>
                <a:lnTo>
                  <a:pt x="8654771" y="330200"/>
                </a:lnTo>
                <a:lnTo>
                  <a:pt x="8654771" y="622300"/>
                </a:lnTo>
                <a:lnTo>
                  <a:pt x="8684196" y="622300"/>
                </a:lnTo>
                <a:lnTo>
                  <a:pt x="8684196" y="330200"/>
                </a:lnTo>
                <a:close/>
              </a:path>
              <a:path w="8684260" h="9398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bg object 922"/>
          <p:cNvSpPr/>
          <p:nvPr/>
        </p:nvSpPr>
        <p:spPr>
          <a:xfrm>
            <a:off x="9454553" y="54737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12573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12573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12573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12573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12573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12573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573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12573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573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12573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573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12573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573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12573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573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12573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573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12573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573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12573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573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12573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573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12573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573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12573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573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12573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573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12573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573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12573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573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12573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35000"/>
                </a:moveTo>
                <a:lnTo>
                  <a:pt x="6410922" y="6350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35000"/>
                </a:lnTo>
                <a:close/>
              </a:path>
              <a:path w="8684260" h="12573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35000"/>
                </a:moveTo>
                <a:lnTo>
                  <a:pt x="6731470" y="6350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35000"/>
                </a:lnTo>
                <a:close/>
              </a:path>
              <a:path w="8684260" h="12573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35000"/>
                </a:moveTo>
                <a:lnTo>
                  <a:pt x="7052030" y="6350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35000"/>
                </a:lnTo>
                <a:close/>
              </a:path>
              <a:path w="8684260" h="12573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35000"/>
                </a:moveTo>
                <a:lnTo>
                  <a:pt x="7372566" y="6350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35000"/>
                </a:lnTo>
                <a:close/>
              </a:path>
              <a:path w="8684260" h="12573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35000"/>
                </a:moveTo>
                <a:lnTo>
                  <a:pt x="7693114" y="6350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35000"/>
                </a:lnTo>
                <a:close/>
              </a:path>
              <a:path w="8684260" h="12573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35000"/>
                </a:moveTo>
                <a:lnTo>
                  <a:pt x="8013662" y="6350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35000"/>
                </a:lnTo>
                <a:close/>
              </a:path>
              <a:path w="8684260" h="12573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35000"/>
                </a:moveTo>
                <a:lnTo>
                  <a:pt x="8334210" y="6350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35000"/>
                </a:lnTo>
                <a:close/>
              </a:path>
              <a:path w="8684260" h="12573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35000"/>
                </a:moveTo>
                <a:lnTo>
                  <a:pt x="8654771" y="6350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35000"/>
                </a:lnTo>
                <a:close/>
              </a:path>
              <a:path w="8684260" h="12573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bg object 923"/>
          <p:cNvSpPr/>
          <p:nvPr/>
        </p:nvSpPr>
        <p:spPr>
          <a:xfrm>
            <a:off x="9454553" y="64389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bg object 924"/>
          <p:cNvSpPr/>
          <p:nvPr/>
        </p:nvSpPr>
        <p:spPr>
          <a:xfrm>
            <a:off x="9454553" y="70739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27100"/>
                </a:lnTo>
                <a:lnTo>
                  <a:pt x="6440348" y="9271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27100"/>
                </a:lnTo>
                <a:lnTo>
                  <a:pt x="6760896" y="9271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27100"/>
                </a:lnTo>
                <a:lnTo>
                  <a:pt x="7081444" y="9271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27100"/>
                </a:lnTo>
                <a:lnTo>
                  <a:pt x="7401992" y="9271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27100"/>
                </a:lnTo>
                <a:lnTo>
                  <a:pt x="7722540" y="9271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27100"/>
                </a:lnTo>
                <a:lnTo>
                  <a:pt x="8043088" y="9271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27100"/>
                </a:lnTo>
                <a:lnTo>
                  <a:pt x="8363636" y="9271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27100"/>
                </a:lnTo>
                <a:lnTo>
                  <a:pt x="8684196" y="9271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bg object 925"/>
          <p:cNvSpPr/>
          <p:nvPr/>
        </p:nvSpPr>
        <p:spPr>
          <a:xfrm>
            <a:off x="9454553" y="8039112"/>
            <a:ext cx="8684260" cy="927100"/>
          </a:xfrm>
          <a:custGeom>
            <a:avLst/>
            <a:gdLst/>
            <a:ahLst/>
            <a:cxnLst/>
            <a:rect l="l" t="t" r="r" b="b"/>
            <a:pathLst>
              <a:path w="8684260" h="927100">
                <a:moveTo>
                  <a:pt x="29375" y="635000"/>
                </a:moveTo>
                <a:lnTo>
                  <a:pt x="0" y="635000"/>
                </a:lnTo>
                <a:lnTo>
                  <a:pt x="0" y="927100"/>
                </a:lnTo>
                <a:lnTo>
                  <a:pt x="29375" y="927100"/>
                </a:lnTo>
                <a:lnTo>
                  <a:pt x="29375" y="635000"/>
                </a:lnTo>
                <a:close/>
              </a:path>
              <a:path w="8684260" h="9271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927100">
                <a:moveTo>
                  <a:pt x="349923" y="635000"/>
                </a:moveTo>
                <a:lnTo>
                  <a:pt x="320497" y="635000"/>
                </a:lnTo>
                <a:lnTo>
                  <a:pt x="320497" y="927100"/>
                </a:lnTo>
                <a:lnTo>
                  <a:pt x="349923" y="927100"/>
                </a:lnTo>
                <a:lnTo>
                  <a:pt x="349923" y="635000"/>
                </a:lnTo>
                <a:close/>
              </a:path>
              <a:path w="8684260" h="9271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927100">
                <a:moveTo>
                  <a:pt x="670471" y="635000"/>
                </a:moveTo>
                <a:lnTo>
                  <a:pt x="641045" y="635000"/>
                </a:lnTo>
                <a:lnTo>
                  <a:pt x="641045" y="927100"/>
                </a:lnTo>
                <a:lnTo>
                  <a:pt x="670471" y="927100"/>
                </a:lnTo>
                <a:lnTo>
                  <a:pt x="670471" y="635000"/>
                </a:lnTo>
                <a:close/>
              </a:path>
              <a:path w="8684260" h="9271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927100">
                <a:moveTo>
                  <a:pt x="991019" y="635000"/>
                </a:moveTo>
                <a:lnTo>
                  <a:pt x="961593" y="635000"/>
                </a:lnTo>
                <a:lnTo>
                  <a:pt x="961593" y="927100"/>
                </a:lnTo>
                <a:lnTo>
                  <a:pt x="991019" y="927100"/>
                </a:lnTo>
                <a:lnTo>
                  <a:pt x="991019" y="635000"/>
                </a:lnTo>
                <a:close/>
              </a:path>
              <a:path w="8684260" h="9271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927100">
                <a:moveTo>
                  <a:pt x="1311567" y="635000"/>
                </a:moveTo>
                <a:lnTo>
                  <a:pt x="1282141" y="635000"/>
                </a:lnTo>
                <a:lnTo>
                  <a:pt x="1282141" y="927100"/>
                </a:lnTo>
                <a:lnTo>
                  <a:pt x="1311567" y="927100"/>
                </a:lnTo>
                <a:lnTo>
                  <a:pt x="1311567" y="635000"/>
                </a:lnTo>
                <a:close/>
              </a:path>
              <a:path w="8684260" h="9271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927100">
                <a:moveTo>
                  <a:pt x="1632115" y="635000"/>
                </a:moveTo>
                <a:lnTo>
                  <a:pt x="1602689" y="635000"/>
                </a:lnTo>
                <a:lnTo>
                  <a:pt x="1602689" y="927100"/>
                </a:lnTo>
                <a:lnTo>
                  <a:pt x="1632115" y="927100"/>
                </a:lnTo>
                <a:lnTo>
                  <a:pt x="1632115" y="635000"/>
                </a:lnTo>
                <a:close/>
              </a:path>
              <a:path w="8684260" h="9271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9271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927100">
                <a:moveTo>
                  <a:pt x="1952675" y="635000"/>
                </a:moveTo>
                <a:lnTo>
                  <a:pt x="1923249" y="635000"/>
                </a:lnTo>
                <a:lnTo>
                  <a:pt x="1923249" y="927100"/>
                </a:lnTo>
                <a:lnTo>
                  <a:pt x="1952675" y="927100"/>
                </a:lnTo>
                <a:lnTo>
                  <a:pt x="1952675" y="635000"/>
                </a:lnTo>
                <a:close/>
              </a:path>
              <a:path w="8684260" h="9271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9271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927100">
                <a:moveTo>
                  <a:pt x="2273211" y="635000"/>
                </a:moveTo>
                <a:lnTo>
                  <a:pt x="2243798" y="635000"/>
                </a:lnTo>
                <a:lnTo>
                  <a:pt x="2243798" y="927100"/>
                </a:lnTo>
                <a:lnTo>
                  <a:pt x="2273211" y="927100"/>
                </a:lnTo>
                <a:lnTo>
                  <a:pt x="2273211" y="635000"/>
                </a:lnTo>
                <a:close/>
              </a:path>
              <a:path w="8684260" h="9271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9271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927100">
                <a:moveTo>
                  <a:pt x="2593759" y="635000"/>
                </a:moveTo>
                <a:lnTo>
                  <a:pt x="2564333" y="635000"/>
                </a:lnTo>
                <a:lnTo>
                  <a:pt x="2564333" y="927100"/>
                </a:lnTo>
                <a:lnTo>
                  <a:pt x="2593759" y="927100"/>
                </a:lnTo>
                <a:lnTo>
                  <a:pt x="2593759" y="635000"/>
                </a:lnTo>
                <a:close/>
              </a:path>
              <a:path w="8684260" h="9271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9271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927100">
                <a:moveTo>
                  <a:pt x="2914307" y="635000"/>
                </a:moveTo>
                <a:lnTo>
                  <a:pt x="2884881" y="635000"/>
                </a:lnTo>
                <a:lnTo>
                  <a:pt x="2884881" y="927100"/>
                </a:lnTo>
                <a:lnTo>
                  <a:pt x="2914307" y="927100"/>
                </a:lnTo>
                <a:lnTo>
                  <a:pt x="2914307" y="635000"/>
                </a:lnTo>
                <a:close/>
              </a:path>
              <a:path w="8684260" h="9271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9271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927100">
                <a:moveTo>
                  <a:pt x="3234855" y="635000"/>
                </a:moveTo>
                <a:lnTo>
                  <a:pt x="3205429" y="635000"/>
                </a:lnTo>
                <a:lnTo>
                  <a:pt x="3205429" y="927100"/>
                </a:lnTo>
                <a:lnTo>
                  <a:pt x="3234855" y="927100"/>
                </a:lnTo>
                <a:lnTo>
                  <a:pt x="3234855" y="635000"/>
                </a:lnTo>
                <a:close/>
              </a:path>
              <a:path w="8684260" h="9271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9271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927100">
                <a:moveTo>
                  <a:pt x="3555415" y="635000"/>
                </a:moveTo>
                <a:lnTo>
                  <a:pt x="3525990" y="635000"/>
                </a:lnTo>
                <a:lnTo>
                  <a:pt x="3525990" y="927100"/>
                </a:lnTo>
                <a:lnTo>
                  <a:pt x="3555415" y="927100"/>
                </a:lnTo>
                <a:lnTo>
                  <a:pt x="3555415" y="635000"/>
                </a:lnTo>
                <a:close/>
              </a:path>
              <a:path w="8684260" h="9271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9271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927100">
                <a:moveTo>
                  <a:pt x="3875963" y="635000"/>
                </a:moveTo>
                <a:lnTo>
                  <a:pt x="3846538" y="635000"/>
                </a:lnTo>
                <a:lnTo>
                  <a:pt x="3846538" y="927100"/>
                </a:lnTo>
                <a:lnTo>
                  <a:pt x="3875963" y="927100"/>
                </a:lnTo>
                <a:lnTo>
                  <a:pt x="3875963" y="635000"/>
                </a:lnTo>
                <a:close/>
              </a:path>
              <a:path w="8684260" h="9271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9271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927100">
                <a:moveTo>
                  <a:pt x="4196511" y="635000"/>
                </a:moveTo>
                <a:lnTo>
                  <a:pt x="4167086" y="635000"/>
                </a:lnTo>
                <a:lnTo>
                  <a:pt x="4167086" y="927100"/>
                </a:lnTo>
                <a:lnTo>
                  <a:pt x="4196511" y="927100"/>
                </a:lnTo>
                <a:lnTo>
                  <a:pt x="4196511" y="635000"/>
                </a:lnTo>
                <a:close/>
              </a:path>
              <a:path w="8684260" h="9271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9271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927100">
                <a:moveTo>
                  <a:pt x="4517060" y="635000"/>
                </a:moveTo>
                <a:lnTo>
                  <a:pt x="4487634" y="635000"/>
                </a:lnTo>
                <a:lnTo>
                  <a:pt x="4487634" y="927100"/>
                </a:lnTo>
                <a:lnTo>
                  <a:pt x="4517060" y="927100"/>
                </a:lnTo>
                <a:lnTo>
                  <a:pt x="4517060" y="635000"/>
                </a:lnTo>
                <a:close/>
              </a:path>
              <a:path w="8684260" h="9271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9271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927100">
                <a:moveTo>
                  <a:pt x="4837595" y="635000"/>
                </a:moveTo>
                <a:lnTo>
                  <a:pt x="4808182" y="635000"/>
                </a:lnTo>
                <a:lnTo>
                  <a:pt x="4808182" y="927100"/>
                </a:lnTo>
                <a:lnTo>
                  <a:pt x="4837595" y="927100"/>
                </a:lnTo>
                <a:lnTo>
                  <a:pt x="4837595" y="635000"/>
                </a:lnTo>
                <a:close/>
              </a:path>
              <a:path w="8684260" h="9271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9271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927100">
                <a:moveTo>
                  <a:pt x="5158143" y="635000"/>
                </a:moveTo>
                <a:lnTo>
                  <a:pt x="5128717" y="635000"/>
                </a:lnTo>
                <a:lnTo>
                  <a:pt x="5128717" y="927100"/>
                </a:lnTo>
                <a:lnTo>
                  <a:pt x="5158143" y="927100"/>
                </a:lnTo>
                <a:lnTo>
                  <a:pt x="5158143" y="635000"/>
                </a:lnTo>
                <a:close/>
              </a:path>
              <a:path w="8684260" h="9271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9271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927100">
                <a:moveTo>
                  <a:pt x="5478704" y="635000"/>
                </a:moveTo>
                <a:lnTo>
                  <a:pt x="5449278" y="635000"/>
                </a:lnTo>
                <a:lnTo>
                  <a:pt x="5449278" y="927100"/>
                </a:lnTo>
                <a:lnTo>
                  <a:pt x="5478704" y="927100"/>
                </a:lnTo>
                <a:lnTo>
                  <a:pt x="5478704" y="635000"/>
                </a:lnTo>
                <a:close/>
              </a:path>
              <a:path w="8684260" h="9271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9271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927100">
                <a:moveTo>
                  <a:pt x="5799252" y="635000"/>
                </a:moveTo>
                <a:lnTo>
                  <a:pt x="5769826" y="635000"/>
                </a:lnTo>
                <a:lnTo>
                  <a:pt x="5769826" y="927100"/>
                </a:lnTo>
                <a:lnTo>
                  <a:pt x="5799252" y="927100"/>
                </a:lnTo>
                <a:lnTo>
                  <a:pt x="5799252" y="635000"/>
                </a:lnTo>
                <a:close/>
              </a:path>
              <a:path w="8684260" h="9271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9271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927100">
                <a:moveTo>
                  <a:pt x="6119800" y="635000"/>
                </a:moveTo>
                <a:lnTo>
                  <a:pt x="6090374" y="635000"/>
                </a:lnTo>
                <a:lnTo>
                  <a:pt x="6090374" y="927100"/>
                </a:lnTo>
                <a:lnTo>
                  <a:pt x="6119800" y="927100"/>
                </a:lnTo>
                <a:lnTo>
                  <a:pt x="6119800" y="635000"/>
                </a:lnTo>
                <a:close/>
              </a:path>
              <a:path w="8684260" h="9271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9271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9271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9271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9271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9271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9271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9271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9271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9271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9271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9271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9271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9271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9271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9271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9271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9271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bg object 926"/>
          <p:cNvSpPr/>
          <p:nvPr/>
        </p:nvSpPr>
        <p:spPr>
          <a:xfrm>
            <a:off x="9454553" y="8674112"/>
            <a:ext cx="8684260" cy="1257300"/>
          </a:xfrm>
          <a:custGeom>
            <a:avLst/>
            <a:gdLst/>
            <a:ahLst/>
            <a:cxnLst/>
            <a:rect l="l" t="t" r="r" b="b"/>
            <a:pathLst>
              <a:path w="8684260" h="1257300">
                <a:moveTo>
                  <a:pt x="29375" y="965200"/>
                </a:moveTo>
                <a:lnTo>
                  <a:pt x="0" y="965200"/>
                </a:lnTo>
                <a:lnTo>
                  <a:pt x="0" y="1257300"/>
                </a:lnTo>
                <a:lnTo>
                  <a:pt x="29375" y="1257300"/>
                </a:lnTo>
                <a:lnTo>
                  <a:pt x="29375" y="965200"/>
                </a:lnTo>
                <a:close/>
              </a:path>
              <a:path w="8684260" h="1257300">
                <a:moveTo>
                  <a:pt x="29375" y="647700"/>
                </a:moveTo>
                <a:lnTo>
                  <a:pt x="0" y="647700"/>
                </a:lnTo>
                <a:lnTo>
                  <a:pt x="0" y="939800"/>
                </a:lnTo>
                <a:lnTo>
                  <a:pt x="29375" y="939800"/>
                </a:lnTo>
                <a:lnTo>
                  <a:pt x="29375" y="647700"/>
                </a:lnTo>
                <a:close/>
              </a:path>
              <a:path w="8684260" h="1257300">
                <a:moveTo>
                  <a:pt x="29375" y="330200"/>
                </a:moveTo>
                <a:lnTo>
                  <a:pt x="0" y="3302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30200"/>
                </a:lnTo>
                <a:close/>
              </a:path>
              <a:path w="8684260" h="1257300">
                <a:moveTo>
                  <a:pt x="349923" y="965200"/>
                </a:moveTo>
                <a:lnTo>
                  <a:pt x="320497" y="965200"/>
                </a:lnTo>
                <a:lnTo>
                  <a:pt x="320497" y="1257300"/>
                </a:lnTo>
                <a:lnTo>
                  <a:pt x="349923" y="1257300"/>
                </a:lnTo>
                <a:lnTo>
                  <a:pt x="349923" y="965200"/>
                </a:lnTo>
                <a:close/>
              </a:path>
              <a:path w="8684260" h="1257300">
                <a:moveTo>
                  <a:pt x="349923" y="647700"/>
                </a:moveTo>
                <a:lnTo>
                  <a:pt x="320497" y="647700"/>
                </a:lnTo>
                <a:lnTo>
                  <a:pt x="320497" y="939800"/>
                </a:lnTo>
                <a:lnTo>
                  <a:pt x="349923" y="939800"/>
                </a:lnTo>
                <a:lnTo>
                  <a:pt x="349923" y="647700"/>
                </a:lnTo>
                <a:close/>
              </a:path>
              <a:path w="8684260" h="1257300">
                <a:moveTo>
                  <a:pt x="349923" y="330200"/>
                </a:moveTo>
                <a:lnTo>
                  <a:pt x="320497" y="3302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30200"/>
                </a:lnTo>
                <a:close/>
              </a:path>
              <a:path w="8684260" h="1257300">
                <a:moveTo>
                  <a:pt x="670471" y="965200"/>
                </a:moveTo>
                <a:lnTo>
                  <a:pt x="641045" y="965200"/>
                </a:lnTo>
                <a:lnTo>
                  <a:pt x="641045" y="1257300"/>
                </a:lnTo>
                <a:lnTo>
                  <a:pt x="670471" y="1257300"/>
                </a:lnTo>
                <a:lnTo>
                  <a:pt x="670471" y="965200"/>
                </a:lnTo>
                <a:close/>
              </a:path>
              <a:path w="8684260" h="1257300">
                <a:moveTo>
                  <a:pt x="670471" y="647700"/>
                </a:moveTo>
                <a:lnTo>
                  <a:pt x="641045" y="647700"/>
                </a:lnTo>
                <a:lnTo>
                  <a:pt x="641045" y="939800"/>
                </a:lnTo>
                <a:lnTo>
                  <a:pt x="670471" y="939800"/>
                </a:lnTo>
                <a:lnTo>
                  <a:pt x="670471" y="647700"/>
                </a:lnTo>
                <a:close/>
              </a:path>
              <a:path w="8684260" h="1257300">
                <a:moveTo>
                  <a:pt x="670471" y="330200"/>
                </a:moveTo>
                <a:lnTo>
                  <a:pt x="641045" y="3302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30200"/>
                </a:lnTo>
                <a:close/>
              </a:path>
              <a:path w="8684260" h="1257300">
                <a:moveTo>
                  <a:pt x="991019" y="965200"/>
                </a:moveTo>
                <a:lnTo>
                  <a:pt x="961593" y="965200"/>
                </a:lnTo>
                <a:lnTo>
                  <a:pt x="961593" y="1257300"/>
                </a:lnTo>
                <a:lnTo>
                  <a:pt x="991019" y="1257300"/>
                </a:lnTo>
                <a:lnTo>
                  <a:pt x="991019" y="965200"/>
                </a:lnTo>
                <a:close/>
              </a:path>
              <a:path w="8684260" h="1257300">
                <a:moveTo>
                  <a:pt x="991019" y="647700"/>
                </a:moveTo>
                <a:lnTo>
                  <a:pt x="961593" y="647700"/>
                </a:lnTo>
                <a:lnTo>
                  <a:pt x="961593" y="939800"/>
                </a:lnTo>
                <a:lnTo>
                  <a:pt x="991019" y="939800"/>
                </a:lnTo>
                <a:lnTo>
                  <a:pt x="991019" y="647700"/>
                </a:lnTo>
                <a:close/>
              </a:path>
              <a:path w="8684260" h="1257300">
                <a:moveTo>
                  <a:pt x="991019" y="330200"/>
                </a:moveTo>
                <a:lnTo>
                  <a:pt x="961593" y="3302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30200"/>
                </a:lnTo>
                <a:close/>
              </a:path>
              <a:path w="8684260" h="1257300">
                <a:moveTo>
                  <a:pt x="1311567" y="965200"/>
                </a:moveTo>
                <a:lnTo>
                  <a:pt x="1282141" y="965200"/>
                </a:lnTo>
                <a:lnTo>
                  <a:pt x="1282141" y="1257300"/>
                </a:lnTo>
                <a:lnTo>
                  <a:pt x="1311567" y="1257300"/>
                </a:lnTo>
                <a:lnTo>
                  <a:pt x="1311567" y="965200"/>
                </a:lnTo>
                <a:close/>
              </a:path>
              <a:path w="8684260" h="1257300">
                <a:moveTo>
                  <a:pt x="1311567" y="647700"/>
                </a:moveTo>
                <a:lnTo>
                  <a:pt x="1282141" y="647700"/>
                </a:lnTo>
                <a:lnTo>
                  <a:pt x="1282141" y="939800"/>
                </a:lnTo>
                <a:lnTo>
                  <a:pt x="1311567" y="939800"/>
                </a:lnTo>
                <a:lnTo>
                  <a:pt x="1311567" y="647700"/>
                </a:lnTo>
                <a:close/>
              </a:path>
              <a:path w="8684260" h="1257300">
                <a:moveTo>
                  <a:pt x="1311567" y="330200"/>
                </a:moveTo>
                <a:lnTo>
                  <a:pt x="1282141" y="3302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30200"/>
                </a:lnTo>
                <a:close/>
              </a:path>
              <a:path w="8684260" h="1257300">
                <a:moveTo>
                  <a:pt x="1632115" y="965200"/>
                </a:moveTo>
                <a:lnTo>
                  <a:pt x="1602689" y="965200"/>
                </a:lnTo>
                <a:lnTo>
                  <a:pt x="1602689" y="1257300"/>
                </a:lnTo>
                <a:lnTo>
                  <a:pt x="1632115" y="1257300"/>
                </a:lnTo>
                <a:lnTo>
                  <a:pt x="1632115" y="965200"/>
                </a:lnTo>
                <a:close/>
              </a:path>
              <a:path w="8684260" h="1257300">
                <a:moveTo>
                  <a:pt x="1632115" y="647700"/>
                </a:moveTo>
                <a:lnTo>
                  <a:pt x="1602689" y="647700"/>
                </a:lnTo>
                <a:lnTo>
                  <a:pt x="1602689" y="939800"/>
                </a:lnTo>
                <a:lnTo>
                  <a:pt x="1632115" y="939800"/>
                </a:lnTo>
                <a:lnTo>
                  <a:pt x="1632115" y="647700"/>
                </a:lnTo>
                <a:close/>
              </a:path>
              <a:path w="8684260" h="1257300">
                <a:moveTo>
                  <a:pt x="1632115" y="330200"/>
                </a:moveTo>
                <a:lnTo>
                  <a:pt x="1602689" y="3302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30200"/>
                </a:lnTo>
                <a:close/>
              </a:path>
              <a:path w="8684260" h="1257300">
                <a:moveTo>
                  <a:pt x="1952675" y="647700"/>
                </a:moveTo>
                <a:lnTo>
                  <a:pt x="1923249" y="647700"/>
                </a:lnTo>
                <a:lnTo>
                  <a:pt x="1923249" y="939800"/>
                </a:lnTo>
                <a:lnTo>
                  <a:pt x="1952675" y="939800"/>
                </a:lnTo>
                <a:lnTo>
                  <a:pt x="1952675" y="647700"/>
                </a:lnTo>
                <a:close/>
              </a:path>
              <a:path w="8684260" h="1257300">
                <a:moveTo>
                  <a:pt x="1952675" y="330200"/>
                </a:moveTo>
                <a:lnTo>
                  <a:pt x="1923249" y="3302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30200"/>
                </a:lnTo>
                <a:close/>
              </a:path>
              <a:path w="8684260" h="1257300">
                <a:moveTo>
                  <a:pt x="2273211" y="647700"/>
                </a:moveTo>
                <a:lnTo>
                  <a:pt x="2243798" y="647700"/>
                </a:lnTo>
                <a:lnTo>
                  <a:pt x="2243798" y="939800"/>
                </a:lnTo>
                <a:lnTo>
                  <a:pt x="2273211" y="939800"/>
                </a:lnTo>
                <a:lnTo>
                  <a:pt x="2273211" y="647700"/>
                </a:lnTo>
                <a:close/>
              </a:path>
              <a:path w="8684260" h="1257300">
                <a:moveTo>
                  <a:pt x="2273211" y="330200"/>
                </a:moveTo>
                <a:lnTo>
                  <a:pt x="2243798" y="3302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30200"/>
                </a:lnTo>
                <a:close/>
              </a:path>
              <a:path w="8684260" h="1257300">
                <a:moveTo>
                  <a:pt x="2593759" y="647700"/>
                </a:moveTo>
                <a:lnTo>
                  <a:pt x="2564333" y="647700"/>
                </a:lnTo>
                <a:lnTo>
                  <a:pt x="2564333" y="939800"/>
                </a:lnTo>
                <a:lnTo>
                  <a:pt x="2593759" y="939800"/>
                </a:lnTo>
                <a:lnTo>
                  <a:pt x="2593759" y="647700"/>
                </a:lnTo>
                <a:close/>
              </a:path>
              <a:path w="8684260" h="1257300">
                <a:moveTo>
                  <a:pt x="2593759" y="330200"/>
                </a:moveTo>
                <a:lnTo>
                  <a:pt x="2564333" y="3302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30200"/>
                </a:lnTo>
                <a:close/>
              </a:path>
              <a:path w="8684260" h="1257300">
                <a:moveTo>
                  <a:pt x="2914307" y="647700"/>
                </a:moveTo>
                <a:lnTo>
                  <a:pt x="2884881" y="647700"/>
                </a:lnTo>
                <a:lnTo>
                  <a:pt x="2884881" y="939800"/>
                </a:lnTo>
                <a:lnTo>
                  <a:pt x="2914307" y="939800"/>
                </a:lnTo>
                <a:lnTo>
                  <a:pt x="2914307" y="647700"/>
                </a:lnTo>
                <a:close/>
              </a:path>
              <a:path w="8684260" h="1257300">
                <a:moveTo>
                  <a:pt x="2914307" y="330200"/>
                </a:moveTo>
                <a:lnTo>
                  <a:pt x="2884881" y="3302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30200"/>
                </a:lnTo>
                <a:close/>
              </a:path>
              <a:path w="8684260" h="1257300">
                <a:moveTo>
                  <a:pt x="3234855" y="647700"/>
                </a:moveTo>
                <a:lnTo>
                  <a:pt x="3205429" y="647700"/>
                </a:lnTo>
                <a:lnTo>
                  <a:pt x="3205429" y="939800"/>
                </a:lnTo>
                <a:lnTo>
                  <a:pt x="3234855" y="939800"/>
                </a:lnTo>
                <a:lnTo>
                  <a:pt x="3234855" y="647700"/>
                </a:lnTo>
                <a:close/>
              </a:path>
              <a:path w="8684260" h="1257300">
                <a:moveTo>
                  <a:pt x="3234855" y="330200"/>
                </a:moveTo>
                <a:lnTo>
                  <a:pt x="3205429" y="3302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30200"/>
                </a:lnTo>
                <a:close/>
              </a:path>
              <a:path w="8684260" h="1257300">
                <a:moveTo>
                  <a:pt x="3555415" y="647700"/>
                </a:moveTo>
                <a:lnTo>
                  <a:pt x="3525990" y="647700"/>
                </a:lnTo>
                <a:lnTo>
                  <a:pt x="3525990" y="939800"/>
                </a:lnTo>
                <a:lnTo>
                  <a:pt x="3555415" y="939800"/>
                </a:lnTo>
                <a:lnTo>
                  <a:pt x="3555415" y="647700"/>
                </a:lnTo>
                <a:close/>
              </a:path>
              <a:path w="8684260" h="1257300">
                <a:moveTo>
                  <a:pt x="3555415" y="330200"/>
                </a:moveTo>
                <a:lnTo>
                  <a:pt x="3525990" y="3302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30200"/>
                </a:lnTo>
                <a:close/>
              </a:path>
              <a:path w="8684260" h="1257300">
                <a:moveTo>
                  <a:pt x="3875963" y="647700"/>
                </a:moveTo>
                <a:lnTo>
                  <a:pt x="3846538" y="647700"/>
                </a:lnTo>
                <a:lnTo>
                  <a:pt x="3846538" y="939800"/>
                </a:lnTo>
                <a:lnTo>
                  <a:pt x="3875963" y="939800"/>
                </a:lnTo>
                <a:lnTo>
                  <a:pt x="3875963" y="647700"/>
                </a:lnTo>
                <a:close/>
              </a:path>
              <a:path w="8684260" h="1257300">
                <a:moveTo>
                  <a:pt x="3875963" y="330200"/>
                </a:moveTo>
                <a:lnTo>
                  <a:pt x="3846538" y="3302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30200"/>
                </a:lnTo>
                <a:close/>
              </a:path>
              <a:path w="8684260" h="1257300">
                <a:moveTo>
                  <a:pt x="4196511" y="647700"/>
                </a:moveTo>
                <a:lnTo>
                  <a:pt x="4167086" y="647700"/>
                </a:lnTo>
                <a:lnTo>
                  <a:pt x="4167086" y="939800"/>
                </a:lnTo>
                <a:lnTo>
                  <a:pt x="4196511" y="939800"/>
                </a:lnTo>
                <a:lnTo>
                  <a:pt x="4196511" y="647700"/>
                </a:lnTo>
                <a:close/>
              </a:path>
              <a:path w="8684260" h="1257300">
                <a:moveTo>
                  <a:pt x="4196511" y="330200"/>
                </a:moveTo>
                <a:lnTo>
                  <a:pt x="4167086" y="3302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30200"/>
                </a:lnTo>
                <a:close/>
              </a:path>
              <a:path w="8684260" h="1257300">
                <a:moveTo>
                  <a:pt x="4517060" y="647700"/>
                </a:moveTo>
                <a:lnTo>
                  <a:pt x="4487634" y="647700"/>
                </a:lnTo>
                <a:lnTo>
                  <a:pt x="4487634" y="939800"/>
                </a:lnTo>
                <a:lnTo>
                  <a:pt x="4517060" y="939800"/>
                </a:lnTo>
                <a:lnTo>
                  <a:pt x="4517060" y="647700"/>
                </a:lnTo>
                <a:close/>
              </a:path>
              <a:path w="8684260" h="1257300">
                <a:moveTo>
                  <a:pt x="4517060" y="330200"/>
                </a:moveTo>
                <a:lnTo>
                  <a:pt x="4487634" y="3302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30200"/>
                </a:lnTo>
                <a:close/>
              </a:path>
              <a:path w="8684260" h="1257300">
                <a:moveTo>
                  <a:pt x="4837595" y="647700"/>
                </a:moveTo>
                <a:lnTo>
                  <a:pt x="4808182" y="647700"/>
                </a:lnTo>
                <a:lnTo>
                  <a:pt x="4808182" y="939800"/>
                </a:lnTo>
                <a:lnTo>
                  <a:pt x="4837595" y="939800"/>
                </a:lnTo>
                <a:lnTo>
                  <a:pt x="4837595" y="647700"/>
                </a:lnTo>
                <a:close/>
              </a:path>
              <a:path w="8684260" h="1257300">
                <a:moveTo>
                  <a:pt x="4837595" y="330200"/>
                </a:moveTo>
                <a:lnTo>
                  <a:pt x="4808182" y="3302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30200"/>
                </a:lnTo>
                <a:close/>
              </a:path>
              <a:path w="8684260" h="1257300">
                <a:moveTo>
                  <a:pt x="5158143" y="647700"/>
                </a:moveTo>
                <a:lnTo>
                  <a:pt x="5128717" y="647700"/>
                </a:lnTo>
                <a:lnTo>
                  <a:pt x="5128717" y="939800"/>
                </a:lnTo>
                <a:lnTo>
                  <a:pt x="5158143" y="939800"/>
                </a:lnTo>
                <a:lnTo>
                  <a:pt x="5158143" y="647700"/>
                </a:lnTo>
                <a:close/>
              </a:path>
              <a:path w="8684260" h="1257300">
                <a:moveTo>
                  <a:pt x="5158143" y="330200"/>
                </a:moveTo>
                <a:lnTo>
                  <a:pt x="5128717" y="3302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30200"/>
                </a:lnTo>
                <a:close/>
              </a:path>
              <a:path w="8684260" h="1257300">
                <a:moveTo>
                  <a:pt x="5478704" y="647700"/>
                </a:moveTo>
                <a:lnTo>
                  <a:pt x="5449278" y="647700"/>
                </a:lnTo>
                <a:lnTo>
                  <a:pt x="5449278" y="939800"/>
                </a:lnTo>
                <a:lnTo>
                  <a:pt x="5478704" y="939800"/>
                </a:lnTo>
                <a:lnTo>
                  <a:pt x="5478704" y="647700"/>
                </a:lnTo>
                <a:close/>
              </a:path>
              <a:path w="8684260" h="1257300">
                <a:moveTo>
                  <a:pt x="5478704" y="330200"/>
                </a:moveTo>
                <a:lnTo>
                  <a:pt x="5449278" y="3302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30200"/>
                </a:lnTo>
                <a:close/>
              </a:path>
              <a:path w="8684260" h="1257300">
                <a:moveTo>
                  <a:pt x="5799252" y="647700"/>
                </a:moveTo>
                <a:lnTo>
                  <a:pt x="5769826" y="647700"/>
                </a:lnTo>
                <a:lnTo>
                  <a:pt x="5769826" y="939800"/>
                </a:lnTo>
                <a:lnTo>
                  <a:pt x="5799252" y="939800"/>
                </a:lnTo>
                <a:lnTo>
                  <a:pt x="5799252" y="647700"/>
                </a:lnTo>
                <a:close/>
              </a:path>
              <a:path w="8684260" h="1257300">
                <a:moveTo>
                  <a:pt x="5799252" y="330200"/>
                </a:moveTo>
                <a:lnTo>
                  <a:pt x="5769826" y="3302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30200"/>
                </a:lnTo>
                <a:close/>
              </a:path>
              <a:path w="8684260" h="1257300">
                <a:moveTo>
                  <a:pt x="6119800" y="647700"/>
                </a:moveTo>
                <a:lnTo>
                  <a:pt x="6090374" y="647700"/>
                </a:lnTo>
                <a:lnTo>
                  <a:pt x="6090374" y="939800"/>
                </a:lnTo>
                <a:lnTo>
                  <a:pt x="6119800" y="939800"/>
                </a:lnTo>
                <a:lnTo>
                  <a:pt x="6119800" y="647700"/>
                </a:lnTo>
                <a:close/>
              </a:path>
              <a:path w="8684260" h="1257300">
                <a:moveTo>
                  <a:pt x="6119800" y="330200"/>
                </a:moveTo>
                <a:lnTo>
                  <a:pt x="6090374" y="3302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30200"/>
                </a:lnTo>
                <a:close/>
              </a:path>
              <a:path w="8684260" h="12573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1257300">
                <a:moveTo>
                  <a:pt x="6440348" y="647700"/>
                </a:moveTo>
                <a:lnTo>
                  <a:pt x="6410922" y="647700"/>
                </a:lnTo>
                <a:lnTo>
                  <a:pt x="6410922" y="939800"/>
                </a:lnTo>
                <a:lnTo>
                  <a:pt x="6440348" y="939800"/>
                </a:lnTo>
                <a:lnTo>
                  <a:pt x="6440348" y="647700"/>
                </a:lnTo>
                <a:close/>
              </a:path>
              <a:path w="8684260" h="1257300">
                <a:moveTo>
                  <a:pt x="6440348" y="330200"/>
                </a:moveTo>
                <a:lnTo>
                  <a:pt x="6410922" y="3302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30200"/>
                </a:lnTo>
                <a:close/>
              </a:path>
              <a:path w="8684260" h="12573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1257300">
                <a:moveTo>
                  <a:pt x="6760896" y="647700"/>
                </a:moveTo>
                <a:lnTo>
                  <a:pt x="6731470" y="647700"/>
                </a:lnTo>
                <a:lnTo>
                  <a:pt x="6731470" y="939800"/>
                </a:lnTo>
                <a:lnTo>
                  <a:pt x="6760896" y="939800"/>
                </a:lnTo>
                <a:lnTo>
                  <a:pt x="6760896" y="647700"/>
                </a:lnTo>
                <a:close/>
              </a:path>
              <a:path w="8684260" h="1257300">
                <a:moveTo>
                  <a:pt x="6760896" y="330200"/>
                </a:moveTo>
                <a:lnTo>
                  <a:pt x="6731470" y="3302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30200"/>
                </a:lnTo>
                <a:close/>
              </a:path>
              <a:path w="8684260" h="12573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1257300">
                <a:moveTo>
                  <a:pt x="7081444" y="647700"/>
                </a:moveTo>
                <a:lnTo>
                  <a:pt x="7052030" y="647700"/>
                </a:lnTo>
                <a:lnTo>
                  <a:pt x="7052030" y="939800"/>
                </a:lnTo>
                <a:lnTo>
                  <a:pt x="7081444" y="939800"/>
                </a:lnTo>
                <a:lnTo>
                  <a:pt x="7081444" y="647700"/>
                </a:lnTo>
                <a:close/>
              </a:path>
              <a:path w="8684260" h="1257300">
                <a:moveTo>
                  <a:pt x="7081444" y="330200"/>
                </a:moveTo>
                <a:lnTo>
                  <a:pt x="7052030" y="3302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30200"/>
                </a:lnTo>
                <a:close/>
              </a:path>
              <a:path w="8684260" h="12573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1257300">
                <a:moveTo>
                  <a:pt x="7401992" y="647700"/>
                </a:moveTo>
                <a:lnTo>
                  <a:pt x="7372566" y="647700"/>
                </a:lnTo>
                <a:lnTo>
                  <a:pt x="7372566" y="939800"/>
                </a:lnTo>
                <a:lnTo>
                  <a:pt x="7401992" y="939800"/>
                </a:lnTo>
                <a:lnTo>
                  <a:pt x="7401992" y="647700"/>
                </a:lnTo>
                <a:close/>
              </a:path>
              <a:path w="8684260" h="1257300">
                <a:moveTo>
                  <a:pt x="7401992" y="330200"/>
                </a:moveTo>
                <a:lnTo>
                  <a:pt x="7372566" y="3302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30200"/>
                </a:lnTo>
                <a:close/>
              </a:path>
              <a:path w="8684260" h="12573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1257300">
                <a:moveTo>
                  <a:pt x="7722540" y="647700"/>
                </a:moveTo>
                <a:lnTo>
                  <a:pt x="7693114" y="647700"/>
                </a:lnTo>
                <a:lnTo>
                  <a:pt x="7693114" y="939800"/>
                </a:lnTo>
                <a:lnTo>
                  <a:pt x="7722540" y="939800"/>
                </a:lnTo>
                <a:lnTo>
                  <a:pt x="7722540" y="647700"/>
                </a:lnTo>
                <a:close/>
              </a:path>
              <a:path w="8684260" h="1257300">
                <a:moveTo>
                  <a:pt x="7722540" y="330200"/>
                </a:moveTo>
                <a:lnTo>
                  <a:pt x="7693114" y="3302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30200"/>
                </a:lnTo>
                <a:close/>
              </a:path>
              <a:path w="8684260" h="12573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1257300">
                <a:moveTo>
                  <a:pt x="8043088" y="647700"/>
                </a:moveTo>
                <a:lnTo>
                  <a:pt x="8013662" y="647700"/>
                </a:lnTo>
                <a:lnTo>
                  <a:pt x="8013662" y="939800"/>
                </a:lnTo>
                <a:lnTo>
                  <a:pt x="8043088" y="939800"/>
                </a:lnTo>
                <a:lnTo>
                  <a:pt x="8043088" y="647700"/>
                </a:lnTo>
                <a:close/>
              </a:path>
              <a:path w="8684260" h="1257300">
                <a:moveTo>
                  <a:pt x="8043088" y="330200"/>
                </a:moveTo>
                <a:lnTo>
                  <a:pt x="8013662" y="3302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30200"/>
                </a:lnTo>
                <a:close/>
              </a:path>
              <a:path w="8684260" h="12573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1257300">
                <a:moveTo>
                  <a:pt x="8363636" y="647700"/>
                </a:moveTo>
                <a:lnTo>
                  <a:pt x="8334210" y="647700"/>
                </a:lnTo>
                <a:lnTo>
                  <a:pt x="8334210" y="939800"/>
                </a:lnTo>
                <a:lnTo>
                  <a:pt x="8363636" y="939800"/>
                </a:lnTo>
                <a:lnTo>
                  <a:pt x="8363636" y="647700"/>
                </a:lnTo>
                <a:close/>
              </a:path>
              <a:path w="8684260" h="1257300">
                <a:moveTo>
                  <a:pt x="8363636" y="330200"/>
                </a:moveTo>
                <a:lnTo>
                  <a:pt x="8334210" y="3302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30200"/>
                </a:lnTo>
                <a:close/>
              </a:path>
              <a:path w="8684260" h="12573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1257300">
                <a:moveTo>
                  <a:pt x="8684196" y="647700"/>
                </a:moveTo>
                <a:lnTo>
                  <a:pt x="8654771" y="647700"/>
                </a:lnTo>
                <a:lnTo>
                  <a:pt x="8654771" y="939800"/>
                </a:lnTo>
                <a:lnTo>
                  <a:pt x="8684196" y="939800"/>
                </a:lnTo>
                <a:lnTo>
                  <a:pt x="8684196" y="647700"/>
                </a:lnTo>
                <a:close/>
              </a:path>
              <a:path w="8684260" h="1257300">
                <a:moveTo>
                  <a:pt x="8684196" y="330200"/>
                </a:moveTo>
                <a:lnTo>
                  <a:pt x="8654771" y="3302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30200"/>
                </a:lnTo>
                <a:close/>
              </a:path>
              <a:path w="8684260" h="12573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bg object 927"/>
          <p:cNvSpPr/>
          <p:nvPr/>
        </p:nvSpPr>
        <p:spPr>
          <a:xfrm>
            <a:off x="9454553" y="9639312"/>
            <a:ext cx="8684260" cy="609600"/>
          </a:xfrm>
          <a:custGeom>
            <a:avLst/>
            <a:gdLst/>
            <a:ahLst/>
            <a:cxnLst/>
            <a:rect l="l" t="t" r="r" b="b"/>
            <a:pathLst>
              <a:path w="8684260" h="609600">
                <a:moveTo>
                  <a:pt x="29375" y="317500"/>
                </a:moveTo>
                <a:lnTo>
                  <a:pt x="0" y="317500"/>
                </a:lnTo>
                <a:lnTo>
                  <a:pt x="0" y="609600"/>
                </a:lnTo>
                <a:lnTo>
                  <a:pt x="29375" y="609600"/>
                </a:lnTo>
                <a:lnTo>
                  <a:pt x="29375" y="317500"/>
                </a:lnTo>
                <a:close/>
              </a:path>
              <a:path w="8684260" h="609600">
                <a:moveTo>
                  <a:pt x="349923" y="317500"/>
                </a:moveTo>
                <a:lnTo>
                  <a:pt x="320497" y="317500"/>
                </a:lnTo>
                <a:lnTo>
                  <a:pt x="320497" y="609600"/>
                </a:lnTo>
                <a:lnTo>
                  <a:pt x="349923" y="609600"/>
                </a:lnTo>
                <a:lnTo>
                  <a:pt x="349923" y="317500"/>
                </a:lnTo>
                <a:close/>
              </a:path>
              <a:path w="8684260" h="609600">
                <a:moveTo>
                  <a:pt x="670471" y="317500"/>
                </a:moveTo>
                <a:lnTo>
                  <a:pt x="641045" y="317500"/>
                </a:lnTo>
                <a:lnTo>
                  <a:pt x="641045" y="609600"/>
                </a:lnTo>
                <a:lnTo>
                  <a:pt x="670471" y="609600"/>
                </a:lnTo>
                <a:lnTo>
                  <a:pt x="670471" y="317500"/>
                </a:lnTo>
                <a:close/>
              </a:path>
              <a:path w="8684260" h="609600">
                <a:moveTo>
                  <a:pt x="991019" y="317500"/>
                </a:moveTo>
                <a:lnTo>
                  <a:pt x="961593" y="317500"/>
                </a:lnTo>
                <a:lnTo>
                  <a:pt x="961593" y="609600"/>
                </a:lnTo>
                <a:lnTo>
                  <a:pt x="991019" y="609600"/>
                </a:lnTo>
                <a:lnTo>
                  <a:pt x="991019" y="317500"/>
                </a:lnTo>
                <a:close/>
              </a:path>
              <a:path w="8684260" h="609600">
                <a:moveTo>
                  <a:pt x="1311567" y="317500"/>
                </a:moveTo>
                <a:lnTo>
                  <a:pt x="1282141" y="317500"/>
                </a:lnTo>
                <a:lnTo>
                  <a:pt x="1282141" y="609600"/>
                </a:lnTo>
                <a:lnTo>
                  <a:pt x="1311567" y="609600"/>
                </a:lnTo>
                <a:lnTo>
                  <a:pt x="1311567" y="317500"/>
                </a:lnTo>
                <a:close/>
              </a:path>
              <a:path w="8684260" h="609600">
                <a:moveTo>
                  <a:pt x="1632115" y="317500"/>
                </a:moveTo>
                <a:lnTo>
                  <a:pt x="1602689" y="317500"/>
                </a:lnTo>
                <a:lnTo>
                  <a:pt x="1602689" y="609600"/>
                </a:lnTo>
                <a:lnTo>
                  <a:pt x="1632115" y="609600"/>
                </a:lnTo>
                <a:lnTo>
                  <a:pt x="1632115" y="317500"/>
                </a:lnTo>
                <a:close/>
              </a:path>
              <a:path w="8684260" h="609600">
                <a:moveTo>
                  <a:pt x="1632115" y="0"/>
                </a:moveTo>
                <a:lnTo>
                  <a:pt x="1602689" y="0"/>
                </a:lnTo>
                <a:lnTo>
                  <a:pt x="1602689" y="292100"/>
                </a:lnTo>
                <a:lnTo>
                  <a:pt x="1632115" y="292100"/>
                </a:lnTo>
                <a:lnTo>
                  <a:pt x="1632115" y="0"/>
                </a:lnTo>
                <a:close/>
              </a:path>
              <a:path w="8684260" h="609600">
                <a:moveTo>
                  <a:pt x="1952675" y="317500"/>
                </a:moveTo>
                <a:lnTo>
                  <a:pt x="1923249" y="317500"/>
                </a:lnTo>
                <a:lnTo>
                  <a:pt x="1923249" y="609600"/>
                </a:lnTo>
                <a:lnTo>
                  <a:pt x="1952675" y="609600"/>
                </a:lnTo>
                <a:lnTo>
                  <a:pt x="1952675" y="317500"/>
                </a:lnTo>
                <a:close/>
              </a:path>
              <a:path w="8684260" h="609600">
                <a:moveTo>
                  <a:pt x="1952675" y="0"/>
                </a:moveTo>
                <a:lnTo>
                  <a:pt x="1923249" y="0"/>
                </a:lnTo>
                <a:lnTo>
                  <a:pt x="1923249" y="292100"/>
                </a:lnTo>
                <a:lnTo>
                  <a:pt x="1952675" y="292100"/>
                </a:lnTo>
                <a:lnTo>
                  <a:pt x="1952675" y="0"/>
                </a:lnTo>
                <a:close/>
              </a:path>
              <a:path w="8684260" h="609600">
                <a:moveTo>
                  <a:pt x="2273211" y="317500"/>
                </a:moveTo>
                <a:lnTo>
                  <a:pt x="2243798" y="317500"/>
                </a:lnTo>
                <a:lnTo>
                  <a:pt x="2243798" y="609600"/>
                </a:lnTo>
                <a:lnTo>
                  <a:pt x="2273211" y="609600"/>
                </a:lnTo>
                <a:lnTo>
                  <a:pt x="2273211" y="317500"/>
                </a:lnTo>
                <a:close/>
              </a:path>
              <a:path w="8684260" h="609600">
                <a:moveTo>
                  <a:pt x="2273211" y="0"/>
                </a:moveTo>
                <a:lnTo>
                  <a:pt x="2243798" y="0"/>
                </a:lnTo>
                <a:lnTo>
                  <a:pt x="2243798" y="292100"/>
                </a:lnTo>
                <a:lnTo>
                  <a:pt x="2273211" y="292100"/>
                </a:lnTo>
                <a:lnTo>
                  <a:pt x="2273211" y="0"/>
                </a:lnTo>
                <a:close/>
              </a:path>
              <a:path w="8684260" h="609600">
                <a:moveTo>
                  <a:pt x="2593759" y="317500"/>
                </a:moveTo>
                <a:lnTo>
                  <a:pt x="2564333" y="317500"/>
                </a:lnTo>
                <a:lnTo>
                  <a:pt x="2564333" y="609600"/>
                </a:lnTo>
                <a:lnTo>
                  <a:pt x="2593759" y="609600"/>
                </a:lnTo>
                <a:lnTo>
                  <a:pt x="2593759" y="317500"/>
                </a:lnTo>
                <a:close/>
              </a:path>
              <a:path w="8684260" h="609600">
                <a:moveTo>
                  <a:pt x="2593759" y="0"/>
                </a:moveTo>
                <a:lnTo>
                  <a:pt x="2564333" y="0"/>
                </a:lnTo>
                <a:lnTo>
                  <a:pt x="2564333" y="292100"/>
                </a:lnTo>
                <a:lnTo>
                  <a:pt x="2593759" y="292100"/>
                </a:lnTo>
                <a:lnTo>
                  <a:pt x="2593759" y="0"/>
                </a:lnTo>
                <a:close/>
              </a:path>
              <a:path w="8684260" h="609600">
                <a:moveTo>
                  <a:pt x="2914307" y="317500"/>
                </a:moveTo>
                <a:lnTo>
                  <a:pt x="2884881" y="317500"/>
                </a:lnTo>
                <a:lnTo>
                  <a:pt x="2884881" y="609600"/>
                </a:lnTo>
                <a:lnTo>
                  <a:pt x="2914307" y="609600"/>
                </a:lnTo>
                <a:lnTo>
                  <a:pt x="2914307" y="317500"/>
                </a:lnTo>
                <a:close/>
              </a:path>
              <a:path w="8684260" h="609600">
                <a:moveTo>
                  <a:pt x="2914307" y="0"/>
                </a:moveTo>
                <a:lnTo>
                  <a:pt x="2884881" y="0"/>
                </a:lnTo>
                <a:lnTo>
                  <a:pt x="2884881" y="292100"/>
                </a:lnTo>
                <a:lnTo>
                  <a:pt x="2914307" y="292100"/>
                </a:lnTo>
                <a:lnTo>
                  <a:pt x="2914307" y="0"/>
                </a:lnTo>
                <a:close/>
              </a:path>
              <a:path w="8684260" h="609600">
                <a:moveTo>
                  <a:pt x="3234855" y="317500"/>
                </a:moveTo>
                <a:lnTo>
                  <a:pt x="3205429" y="317500"/>
                </a:lnTo>
                <a:lnTo>
                  <a:pt x="3205429" y="609600"/>
                </a:lnTo>
                <a:lnTo>
                  <a:pt x="3234855" y="609600"/>
                </a:lnTo>
                <a:lnTo>
                  <a:pt x="3234855" y="317500"/>
                </a:lnTo>
                <a:close/>
              </a:path>
              <a:path w="8684260" h="609600">
                <a:moveTo>
                  <a:pt x="3234855" y="0"/>
                </a:moveTo>
                <a:lnTo>
                  <a:pt x="3205429" y="0"/>
                </a:lnTo>
                <a:lnTo>
                  <a:pt x="3205429" y="292100"/>
                </a:lnTo>
                <a:lnTo>
                  <a:pt x="3234855" y="292100"/>
                </a:lnTo>
                <a:lnTo>
                  <a:pt x="3234855" y="0"/>
                </a:lnTo>
                <a:close/>
              </a:path>
              <a:path w="8684260" h="609600">
                <a:moveTo>
                  <a:pt x="3555415" y="317500"/>
                </a:moveTo>
                <a:lnTo>
                  <a:pt x="3525990" y="317500"/>
                </a:lnTo>
                <a:lnTo>
                  <a:pt x="3525990" y="609600"/>
                </a:lnTo>
                <a:lnTo>
                  <a:pt x="3555415" y="609600"/>
                </a:lnTo>
                <a:lnTo>
                  <a:pt x="3555415" y="317500"/>
                </a:lnTo>
                <a:close/>
              </a:path>
              <a:path w="8684260" h="609600">
                <a:moveTo>
                  <a:pt x="3555415" y="0"/>
                </a:moveTo>
                <a:lnTo>
                  <a:pt x="3525990" y="0"/>
                </a:lnTo>
                <a:lnTo>
                  <a:pt x="3525990" y="292100"/>
                </a:lnTo>
                <a:lnTo>
                  <a:pt x="3555415" y="292100"/>
                </a:lnTo>
                <a:lnTo>
                  <a:pt x="3555415" y="0"/>
                </a:lnTo>
                <a:close/>
              </a:path>
              <a:path w="8684260" h="609600">
                <a:moveTo>
                  <a:pt x="3875963" y="317500"/>
                </a:moveTo>
                <a:lnTo>
                  <a:pt x="3846538" y="317500"/>
                </a:lnTo>
                <a:lnTo>
                  <a:pt x="3846538" y="609600"/>
                </a:lnTo>
                <a:lnTo>
                  <a:pt x="3875963" y="609600"/>
                </a:lnTo>
                <a:lnTo>
                  <a:pt x="3875963" y="317500"/>
                </a:lnTo>
                <a:close/>
              </a:path>
              <a:path w="8684260" h="609600">
                <a:moveTo>
                  <a:pt x="3875963" y="0"/>
                </a:moveTo>
                <a:lnTo>
                  <a:pt x="3846538" y="0"/>
                </a:lnTo>
                <a:lnTo>
                  <a:pt x="3846538" y="292100"/>
                </a:lnTo>
                <a:lnTo>
                  <a:pt x="3875963" y="292100"/>
                </a:lnTo>
                <a:lnTo>
                  <a:pt x="3875963" y="0"/>
                </a:lnTo>
                <a:close/>
              </a:path>
              <a:path w="8684260" h="609600">
                <a:moveTo>
                  <a:pt x="4196511" y="317500"/>
                </a:moveTo>
                <a:lnTo>
                  <a:pt x="4167086" y="317500"/>
                </a:lnTo>
                <a:lnTo>
                  <a:pt x="4167086" y="609600"/>
                </a:lnTo>
                <a:lnTo>
                  <a:pt x="4196511" y="609600"/>
                </a:lnTo>
                <a:lnTo>
                  <a:pt x="4196511" y="317500"/>
                </a:lnTo>
                <a:close/>
              </a:path>
              <a:path w="8684260" h="609600">
                <a:moveTo>
                  <a:pt x="4196511" y="0"/>
                </a:moveTo>
                <a:lnTo>
                  <a:pt x="4167086" y="0"/>
                </a:lnTo>
                <a:lnTo>
                  <a:pt x="4167086" y="292100"/>
                </a:lnTo>
                <a:lnTo>
                  <a:pt x="4196511" y="292100"/>
                </a:lnTo>
                <a:lnTo>
                  <a:pt x="4196511" y="0"/>
                </a:lnTo>
                <a:close/>
              </a:path>
              <a:path w="8684260" h="609600">
                <a:moveTo>
                  <a:pt x="4517060" y="317500"/>
                </a:moveTo>
                <a:lnTo>
                  <a:pt x="4487634" y="317500"/>
                </a:lnTo>
                <a:lnTo>
                  <a:pt x="4487634" y="609600"/>
                </a:lnTo>
                <a:lnTo>
                  <a:pt x="4517060" y="609600"/>
                </a:lnTo>
                <a:lnTo>
                  <a:pt x="4517060" y="317500"/>
                </a:lnTo>
                <a:close/>
              </a:path>
              <a:path w="8684260" h="609600">
                <a:moveTo>
                  <a:pt x="4517060" y="0"/>
                </a:moveTo>
                <a:lnTo>
                  <a:pt x="4487634" y="0"/>
                </a:lnTo>
                <a:lnTo>
                  <a:pt x="4487634" y="292100"/>
                </a:lnTo>
                <a:lnTo>
                  <a:pt x="4517060" y="292100"/>
                </a:lnTo>
                <a:lnTo>
                  <a:pt x="4517060" y="0"/>
                </a:lnTo>
                <a:close/>
              </a:path>
              <a:path w="8684260" h="609600">
                <a:moveTo>
                  <a:pt x="4837595" y="317500"/>
                </a:moveTo>
                <a:lnTo>
                  <a:pt x="4808182" y="317500"/>
                </a:lnTo>
                <a:lnTo>
                  <a:pt x="4808182" y="609600"/>
                </a:lnTo>
                <a:lnTo>
                  <a:pt x="4837595" y="609600"/>
                </a:lnTo>
                <a:lnTo>
                  <a:pt x="4837595" y="317500"/>
                </a:lnTo>
                <a:close/>
              </a:path>
              <a:path w="8684260" h="609600">
                <a:moveTo>
                  <a:pt x="4837595" y="0"/>
                </a:moveTo>
                <a:lnTo>
                  <a:pt x="4808182" y="0"/>
                </a:lnTo>
                <a:lnTo>
                  <a:pt x="4808182" y="292100"/>
                </a:lnTo>
                <a:lnTo>
                  <a:pt x="4837595" y="292100"/>
                </a:lnTo>
                <a:lnTo>
                  <a:pt x="4837595" y="0"/>
                </a:lnTo>
                <a:close/>
              </a:path>
              <a:path w="8684260" h="609600">
                <a:moveTo>
                  <a:pt x="5158143" y="317500"/>
                </a:moveTo>
                <a:lnTo>
                  <a:pt x="5128717" y="317500"/>
                </a:lnTo>
                <a:lnTo>
                  <a:pt x="5128717" y="609600"/>
                </a:lnTo>
                <a:lnTo>
                  <a:pt x="5158143" y="609600"/>
                </a:lnTo>
                <a:lnTo>
                  <a:pt x="5158143" y="317500"/>
                </a:lnTo>
                <a:close/>
              </a:path>
              <a:path w="8684260" h="609600">
                <a:moveTo>
                  <a:pt x="5158143" y="0"/>
                </a:moveTo>
                <a:lnTo>
                  <a:pt x="5128717" y="0"/>
                </a:lnTo>
                <a:lnTo>
                  <a:pt x="5128717" y="292100"/>
                </a:lnTo>
                <a:lnTo>
                  <a:pt x="5158143" y="292100"/>
                </a:lnTo>
                <a:lnTo>
                  <a:pt x="5158143" y="0"/>
                </a:lnTo>
                <a:close/>
              </a:path>
              <a:path w="8684260" h="609600">
                <a:moveTo>
                  <a:pt x="5478704" y="317500"/>
                </a:moveTo>
                <a:lnTo>
                  <a:pt x="5449278" y="317500"/>
                </a:lnTo>
                <a:lnTo>
                  <a:pt x="5449278" y="609600"/>
                </a:lnTo>
                <a:lnTo>
                  <a:pt x="5478704" y="609600"/>
                </a:lnTo>
                <a:lnTo>
                  <a:pt x="5478704" y="317500"/>
                </a:lnTo>
                <a:close/>
              </a:path>
              <a:path w="8684260" h="609600">
                <a:moveTo>
                  <a:pt x="5478704" y="0"/>
                </a:moveTo>
                <a:lnTo>
                  <a:pt x="5449278" y="0"/>
                </a:lnTo>
                <a:lnTo>
                  <a:pt x="5449278" y="292100"/>
                </a:lnTo>
                <a:lnTo>
                  <a:pt x="5478704" y="292100"/>
                </a:lnTo>
                <a:lnTo>
                  <a:pt x="5478704" y="0"/>
                </a:lnTo>
                <a:close/>
              </a:path>
              <a:path w="8684260" h="609600">
                <a:moveTo>
                  <a:pt x="5799252" y="317500"/>
                </a:moveTo>
                <a:lnTo>
                  <a:pt x="5769826" y="317500"/>
                </a:lnTo>
                <a:lnTo>
                  <a:pt x="5769826" y="609600"/>
                </a:lnTo>
                <a:lnTo>
                  <a:pt x="5799252" y="609600"/>
                </a:lnTo>
                <a:lnTo>
                  <a:pt x="5799252" y="317500"/>
                </a:lnTo>
                <a:close/>
              </a:path>
              <a:path w="8684260" h="609600">
                <a:moveTo>
                  <a:pt x="5799252" y="0"/>
                </a:moveTo>
                <a:lnTo>
                  <a:pt x="5769826" y="0"/>
                </a:lnTo>
                <a:lnTo>
                  <a:pt x="5769826" y="292100"/>
                </a:lnTo>
                <a:lnTo>
                  <a:pt x="5799252" y="292100"/>
                </a:lnTo>
                <a:lnTo>
                  <a:pt x="5799252" y="0"/>
                </a:lnTo>
                <a:close/>
              </a:path>
              <a:path w="8684260" h="609600">
                <a:moveTo>
                  <a:pt x="6119800" y="317500"/>
                </a:moveTo>
                <a:lnTo>
                  <a:pt x="6090374" y="317500"/>
                </a:lnTo>
                <a:lnTo>
                  <a:pt x="6090374" y="609600"/>
                </a:lnTo>
                <a:lnTo>
                  <a:pt x="6119800" y="609600"/>
                </a:lnTo>
                <a:lnTo>
                  <a:pt x="6119800" y="317500"/>
                </a:lnTo>
                <a:close/>
              </a:path>
              <a:path w="8684260" h="609600">
                <a:moveTo>
                  <a:pt x="6119800" y="0"/>
                </a:moveTo>
                <a:lnTo>
                  <a:pt x="6090374" y="0"/>
                </a:lnTo>
                <a:lnTo>
                  <a:pt x="6090374" y="292100"/>
                </a:lnTo>
                <a:lnTo>
                  <a:pt x="6119800" y="292100"/>
                </a:lnTo>
                <a:lnTo>
                  <a:pt x="6119800" y="0"/>
                </a:lnTo>
                <a:close/>
              </a:path>
              <a:path w="8684260" h="609600">
                <a:moveTo>
                  <a:pt x="6440348" y="317500"/>
                </a:moveTo>
                <a:lnTo>
                  <a:pt x="6410922" y="317500"/>
                </a:lnTo>
                <a:lnTo>
                  <a:pt x="6410922" y="609600"/>
                </a:lnTo>
                <a:lnTo>
                  <a:pt x="6440348" y="609600"/>
                </a:lnTo>
                <a:lnTo>
                  <a:pt x="6440348" y="317500"/>
                </a:lnTo>
                <a:close/>
              </a:path>
              <a:path w="8684260" h="609600">
                <a:moveTo>
                  <a:pt x="6440348" y="0"/>
                </a:moveTo>
                <a:lnTo>
                  <a:pt x="6410922" y="0"/>
                </a:lnTo>
                <a:lnTo>
                  <a:pt x="6410922" y="292100"/>
                </a:lnTo>
                <a:lnTo>
                  <a:pt x="6440348" y="292100"/>
                </a:lnTo>
                <a:lnTo>
                  <a:pt x="6440348" y="0"/>
                </a:lnTo>
                <a:close/>
              </a:path>
              <a:path w="8684260" h="609600">
                <a:moveTo>
                  <a:pt x="6760896" y="317500"/>
                </a:moveTo>
                <a:lnTo>
                  <a:pt x="6731470" y="317500"/>
                </a:lnTo>
                <a:lnTo>
                  <a:pt x="6731470" y="609600"/>
                </a:lnTo>
                <a:lnTo>
                  <a:pt x="6760896" y="609600"/>
                </a:lnTo>
                <a:lnTo>
                  <a:pt x="6760896" y="317500"/>
                </a:lnTo>
                <a:close/>
              </a:path>
              <a:path w="8684260" h="609600">
                <a:moveTo>
                  <a:pt x="6760896" y="0"/>
                </a:moveTo>
                <a:lnTo>
                  <a:pt x="6731470" y="0"/>
                </a:lnTo>
                <a:lnTo>
                  <a:pt x="6731470" y="292100"/>
                </a:lnTo>
                <a:lnTo>
                  <a:pt x="6760896" y="292100"/>
                </a:lnTo>
                <a:lnTo>
                  <a:pt x="6760896" y="0"/>
                </a:lnTo>
                <a:close/>
              </a:path>
              <a:path w="8684260" h="609600">
                <a:moveTo>
                  <a:pt x="7081444" y="317500"/>
                </a:moveTo>
                <a:lnTo>
                  <a:pt x="7052030" y="317500"/>
                </a:lnTo>
                <a:lnTo>
                  <a:pt x="7052030" y="609600"/>
                </a:lnTo>
                <a:lnTo>
                  <a:pt x="7081444" y="609600"/>
                </a:lnTo>
                <a:lnTo>
                  <a:pt x="7081444" y="317500"/>
                </a:lnTo>
                <a:close/>
              </a:path>
              <a:path w="8684260" h="609600">
                <a:moveTo>
                  <a:pt x="7081444" y="0"/>
                </a:moveTo>
                <a:lnTo>
                  <a:pt x="7052030" y="0"/>
                </a:lnTo>
                <a:lnTo>
                  <a:pt x="7052030" y="292100"/>
                </a:lnTo>
                <a:lnTo>
                  <a:pt x="7081444" y="292100"/>
                </a:lnTo>
                <a:lnTo>
                  <a:pt x="7081444" y="0"/>
                </a:lnTo>
                <a:close/>
              </a:path>
              <a:path w="8684260" h="609600">
                <a:moveTo>
                  <a:pt x="7401992" y="317500"/>
                </a:moveTo>
                <a:lnTo>
                  <a:pt x="7372566" y="317500"/>
                </a:lnTo>
                <a:lnTo>
                  <a:pt x="7372566" y="609600"/>
                </a:lnTo>
                <a:lnTo>
                  <a:pt x="7401992" y="609600"/>
                </a:lnTo>
                <a:lnTo>
                  <a:pt x="7401992" y="317500"/>
                </a:lnTo>
                <a:close/>
              </a:path>
              <a:path w="8684260" h="609600">
                <a:moveTo>
                  <a:pt x="7401992" y="0"/>
                </a:moveTo>
                <a:lnTo>
                  <a:pt x="7372566" y="0"/>
                </a:lnTo>
                <a:lnTo>
                  <a:pt x="7372566" y="292100"/>
                </a:lnTo>
                <a:lnTo>
                  <a:pt x="7401992" y="292100"/>
                </a:lnTo>
                <a:lnTo>
                  <a:pt x="7401992" y="0"/>
                </a:lnTo>
                <a:close/>
              </a:path>
              <a:path w="8684260" h="609600">
                <a:moveTo>
                  <a:pt x="7722540" y="317500"/>
                </a:moveTo>
                <a:lnTo>
                  <a:pt x="7693114" y="317500"/>
                </a:lnTo>
                <a:lnTo>
                  <a:pt x="7693114" y="609600"/>
                </a:lnTo>
                <a:lnTo>
                  <a:pt x="7722540" y="609600"/>
                </a:lnTo>
                <a:lnTo>
                  <a:pt x="7722540" y="317500"/>
                </a:lnTo>
                <a:close/>
              </a:path>
              <a:path w="8684260" h="609600">
                <a:moveTo>
                  <a:pt x="7722540" y="0"/>
                </a:moveTo>
                <a:lnTo>
                  <a:pt x="7693114" y="0"/>
                </a:lnTo>
                <a:lnTo>
                  <a:pt x="7693114" y="292100"/>
                </a:lnTo>
                <a:lnTo>
                  <a:pt x="7722540" y="292100"/>
                </a:lnTo>
                <a:lnTo>
                  <a:pt x="7722540" y="0"/>
                </a:lnTo>
                <a:close/>
              </a:path>
              <a:path w="8684260" h="609600">
                <a:moveTo>
                  <a:pt x="8043088" y="317500"/>
                </a:moveTo>
                <a:lnTo>
                  <a:pt x="8013662" y="317500"/>
                </a:lnTo>
                <a:lnTo>
                  <a:pt x="8013662" y="609600"/>
                </a:lnTo>
                <a:lnTo>
                  <a:pt x="8043088" y="609600"/>
                </a:lnTo>
                <a:lnTo>
                  <a:pt x="8043088" y="317500"/>
                </a:lnTo>
                <a:close/>
              </a:path>
              <a:path w="8684260" h="609600">
                <a:moveTo>
                  <a:pt x="8043088" y="0"/>
                </a:moveTo>
                <a:lnTo>
                  <a:pt x="8013662" y="0"/>
                </a:lnTo>
                <a:lnTo>
                  <a:pt x="8013662" y="292100"/>
                </a:lnTo>
                <a:lnTo>
                  <a:pt x="8043088" y="292100"/>
                </a:lnTo>
                <a:lnTo>
                  <a:pt x="8043088" y="0"/>
                </a:lnTo>
                <a:close/>
              </a:path>
              <a:path w="8684260" h="609600">
                <a:moveTo>
                  <a:pt x="8363636" y="317500"/>
                </a:moveTo>
                <a:lnTo>
                  <a:pt x="8334210" y="317500"/>
                </a:lnTo>
                <a:lnTo>
                  <a:pt x="8334210" y="609600"/>
                </a:lnTo>
                <a:lnTo>
                  <a:pt x="8363636" y="609600"/>
                </a:lnTo>
                <a:lnTo>
                  <a:pt x="8363636" y="317500"/>
                </a:lnTo>
                <a:close/>
              </a:path>
              <a:path w="8684260" h="609600">
                <a:moveTo>
                  <a:pt x="8363636" y="0"/>
                </a:moveTo>
                <a:lnTo>
                  <a:pt x="8334210" y="0"/>
                </a:lnTo>
                <a:lnTo>
                  <a:pt x="8334210" y="292100"/>
                </a:lnTo>
                <a:lnTo>
                  <a:pt x="8363636" y="292100"/>
                </a:lnTo>
                <a:lnTo>
                  <a:pt x="8363636" y="0"/>
                </a:lnTo>
                <a:close/>
              </a:path>
              <a:path w="8684260" h="609600">
                <a:moveTo>
                  <a:pt x="8684196" y="317500"/>
                </a:moveTo>
                <a:lnTo>
                  <a:pt x="8654771" y="317500"/>
                </a:lnTo>
                <a:lnTo>
                  <a:pt x="8654771" y="609600"/>
                </a:lnTo>
                <a:lnTo>
                  <a:pt x="8684196" y="609600"/>
                </a:lnTo>
                <a:lnTo>
                  <a:pt x="8684196" y="317500"/>
                </a:lnTo>
                <a:close/>
              </a:path>
              <a:path w="8684260" h="609600">
                <a:moveTo>
                  <a:pt x="8684196" y="0"/>
                </a:moveTo>
                <a:lnTo>
                  <a:pt x="8654771" y="0"/>
                </a:lnTo>
                <a:lnTo>
                  <a:pt x="8654771" y="292100"/>
                </a:lnTo>
                <a:lnTo>
                  <a:pt x="8684196" y="292100"/>
                </a:lnTo>
                <a:lnTo>
                  <a:pt x="8684196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9530" y="3079409"/>
            <a:ext cx="16844010" cy="33521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0" b="0" i="0">
                <a:solidFill>
                  <a:srgbClr val="3F3F3F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30356" y="2244384"/>
            <a:ext cx="10148569" cy="5450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3F3F3F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4.png"/><Relationship Id="rId7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9.png"/><Relationship Id="rId4" Type="http://schemas.openxmlformats.org/officeDocument/2006/relationships/image" Target="../media/image5.png"/><Relationship Id="rId9" Type="http://schemas.openxmlformats.org/officeDocument/2006/relationships/image" Target="../media/image3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1"/>
            <a:ext cx="9163685" cy="2908300"/>
          </a:xfrm>
          <a:custGeom>
            <a:avLst/>
            <a:gdLst/>
            <a:ahLst/>
            <a:cxnLst/>
            <a:rect l="l" t="t" r="r" b="b"/>
            <a:pathLst>
              <a:path w="9163685" h="2908300">
                <a:moveTo>
                  <a:pt x="9163609" y="0"/>
                </a:moveTo>
                <a:lnTo>
                  <a:pt x="0" y="0"/>
                </a:lnTo>
                <a:lnTo>
                  <a:pt x="0" y="25400"/>
                </a:lnTo>
                <a:lnTo>
                  <a:pt x="9134157" y="25400"/>
                </a:lnTo>
                <a:lnTo>
                  <a:pt x="9134157" y="317500"/>
                </a:lnTo>
                <a:lnTo>
                  <a:pt x="0" y="317500"/>
                </a:lnTo>
                <a:lnTo>
                  <a:pt x="0" y="342900"/>
                </a:lnTo>
                <a:lnTo>
                  <a:pt x="9134221" y="342900"/>
                </a:lnTo>
                <a:lnTo>
                  <a:pt x="9134221" y="635000"/>
                </a:lnTo>
                <a:lnTo>
                  <a:pt x="0" y="635000"/>
                </a:lnTo>
                <a:lnTo>
                  <a:pt x="0" y="660400"/>
                </a:lnTo>
                <a:lnTo>
                  <a:pt x="9134221" y="660400"/>
                </a:lnTo>
                <a:lnTo>
                  <a:pt x="9134221" y="952500"/>
                </a:lnTo>
                <a:lnTo>
                  <a:pt x="0" y="952500"/>
                </a:lnTo>
                <a:lnTo>
                  <a:pt x="0" y="990600"/>
                </a:lnTo>
                <a:lnTo>
                  <a:pt x="9134221" y="990600"/>
                </a:lnTo>
                <a:lnTo>
                  <a:pt x="9134221" y="1270000"/>
                </a:lnTo>
                <a:lnTo>
                  <a:pt x="0" y="1270000"/>
                </a:lnTo>
                <a:lnTo>
                  <a:pt x="0" y="1308100"/>
                </a:lnTo>
                <a:lnTo>
                  <a:pt x="9134221" y="1308100"/>
                </a:lnTo>
                <a:lnTo>
                  <a:pt x="9134221" y="1600200"/>
                </a:lnTo>
                <a:lnTo>
                  <a:pt x="0" y="1600200"/>
                </a:lnTo>
                <a:lnTo>
                  <a:pt x="0" y="1625600"/>
                </a:lnTo>
                <a:lnTo>
                  <a:pt x="9134221" y="1625600"/>
                </a:lnTo>
                <a:lnTo>
                  <a:pt x="9134221" y="1917700"/>
                </a:lnTo>
                <a:lnTo>
                  <a:pt x="0" y="1917700"/>
                </a:lnTo>
                <a:lnTo>
                  <a:pt x="0" y="1943100"/>
                </a:lnTo>
                <a:lnTo>
                  <a:pt x="9134221" y="1943100"/>
                </a:lnTo>
                <a:lnTo>
                  <a:pt x="9134221" y="2235200"/>
                </a:lnTo>
                <a:lnTo>
                  <a:pt x="0" y="2235200"/>
                </a:lnTo>
                <a:lnTo>
                  <a:pt x="0" y="2260600"/>
                </a:lnTo>
                <a:lnTo>
                  <a:pt x="9134221" y="2260600"/>
                </a:lnTo>
                <a:lnTo>
                  <a:pt x="9134221" y="2552700"/>
                </a:lnTo>
                <a:lnTo>
                  <a:pt x="0" y="2552700"/>
                </a:lnTo>
                <a:lnTo>
                  <a:pt x="0" y="2590800"/>
                </a:lnTo>
                <a:lnTo>
                  <a:pt x="9134221" y="2590800"/>
                </a:lnTo>
                <a:lnTo>
                  <a:pt x="9134221" y="2882900"/>
                </a:lnTo>
                <a:lnTo>
                  <a:pt x="0" y="2882900"/>
                </a:lnTo>
                <a:lnTo>
                  <a:pt x="0" y="2908300"/>
                </a:lnTo>
                <a:lnTo>
                  <a:pt x="9163609" y="2908300"/>
                </a:lnTo>
                <a:lnTo>
                  <a:pt x="9163609" y="2882900"/>
                </a:lnTo>
                <a:lnTo>
                  <a:pt x="9163609" y="2590800"/>
                </a:lnTo>
                <a:lnTo>
                  <a:pt x="9163609" y="25400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34222" y="2908300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392" y="104872"/>
                </a:lnTo>
                <a:lnTo>
                  <a:pt x="29392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7273835"/>
            <a:ext cx="9163685" cy="3001010"/>
          </a:xfrm>
          <a:custGeom>
            <a:avLst/>
            <a:gdLst/>
            <a:ahLst/>
            <a:cxnLst/>
            <a:rect l="l" t="t" r="r" b="b"/>
            <a:pathLst>
              <a:path w="9163685" h="3001009">
                <a:moveTo>
                  <a:pt x="9163609" y="0"/>
                </a:moveTo>
                <a:lnTo>
                  <a:pt x="9134221" y="0"/>
                </a:lnTo>
                <a:lnTo>
                  <a:pt x="9134221" y="92176"/>
                </a:lnTo>
                <a:lnTo>
                  <a:pt x="0" y="92176"/>
                </a:lnTo>
                <a:lnTo>
                  <a:pt x="0" y="117576"/>
                </a:lnTo>
                <a:lnTo>
                  <a:pt x="9134221" y="117576"/>
                </a:lnTo>
                <a:lnTo>
                  <a:pt x="9134221" y="409676"/>
                </a:lnTo>
                <a:lnTo>
                  <a:pt x="0" y="409676"/>
                </a:lnTo>
                <a:lnTo>
                  <a:pt x="0" y="447776"/>
                </a:lnTo>
                <a:lnTo>
                  <a:pt x="9134221" y="447776"/>
                </a:lnTo>
                <a:lnTo>
                  <a:pt x="9134221" y="727176"/>
                </a:lnTo>
                <a:lnTo>
                  <a:pt x="0" y="727176"/>
                </a:lnTo>
                <a:lnTo>
                  <a:pt x="0" y="765276"/>
                </a:lnTo>
                <a:lnTo>
                  <a:pt x="9134221" y="765276"/>
                </a:lnTo>
                <a:lnTo>
                  <a:pt x="9134221" y="1057376"/>
                </a:lnTo>
                <a:lnTo>
                  <a:pt x="0" y="1057376"/>
                </a:lnTo>
                <a:lnTo>
                  <a:pt x="0" y="1082776"/>
                </a:lnTo>
                <a:lnTo>
                  <a:pt x="9134221" y="1082776"/>
                </a:lnTo>
                <a:lnTo>
                  <a:pt x="9134221" y="1374876"/>
                </a:lnTo>
                <a:lnTo>
                  <a:pt x="0" y="1374876"/>
                </a:lnTo>
                <a:lnTo>
                  <a:pt x="0" y="1400276"/>
                </a:lnTo>
                <a:lnTo>
                  <a:pt x="9134221" y="1400276"/>
                </a:lnTo>
                <a:lnTo>
                  <a:pt x="9134221" y="1692376"/>
                </a:lnTo>
                <a:lnTo>
                  <a:pt x="0" y="1692376"/>
                </a:lnTo>
                <a:lnTo>
                  <a:pt x="0" y="1730476"/>
                </a:lnTo>
                <a:lnTo>
                  <a:pt x="9134221" y="1730476"/>
                </a:lnTo>
                <a:lnTo>
                  <a:pt x="9134221" y="2009876"/>
                </a:lnTo>
                <a:lnTo>
                  <a:pt x="0" y="2009876"/>
                </a:lnTo>
                <a:lnTo>
                  <a:pt x="0" y="2047976"/>
                </a:lnTo>
                <a:lnTo>
                  <a:pt x="9134221" y="2047976"/>
                </a:lnTo>
                <a:lnTo>
                  <a:pt x="9134221" y="2340076"/>
                </a:lnTo>
                <a:lnTo>
                  <a:pt x="0" y="2340076"/>
                </a:lnTo>
                <a:lnTo>
                  <a:pt x="0" y="2365476"/>
                </a:lnTo>
                <a:lnTo>
                  <a:pt x="9134221" y="2365476"/>
                </a:lnTo>
                <a:lnTo>
                  <a:pt x="9134221" y="2657576"/>
                </a:lnTo>
                <a:lnTo>
                  <a:pt x="0" y="2657576"/>
                </a:lnTo>
                <a:lnTo>
                  <a:pt x="0" y="2682976"/>
                </a:lnTo>
                <a:lnTo>
                  <a:pt x="9134221" y="2682976"/>
                </a:lnTo>
                <a:lnTo>
                  <a:pt x="9134221" y="2975076"/>
                </a:lnTo>
                <a:lnTo>
                  <a:pt x="0" y="2975076"/>
                </a:lnTo>
                <a:lnTo>
                  <a:pt x="0" y="3000476"/>
                </a:lnTo>
                <a:lnTo>
                  <a:pt x="9163609" y="3000476"/>
                </a:lnTo>
                <a:lnTo>
                  <a:pt x="9163609" y="2975076"/>
                </a:lnTo>
                <a:lnTo>
                  <a:pt x="9163609" y="2682976"/>
                </a:lnTo>
                <a:lnTo>
                  <a:pt x="9163609" y="92176"/>
                </a:lnTo>
                <a:lnTo>
                  <a:pt x="9163609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886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940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99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2051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4105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76160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8215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0269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2325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4380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6434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68489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00544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2598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4654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96709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28763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60818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928732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6249289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56983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89038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21093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53147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85203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72580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49312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81367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72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72" y="0"/>
                </a:lnTo>
                <a:lnTo>
                  <a:pt x="29372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5886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940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7999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2051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4105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76160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08215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40269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72325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04380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6434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8489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544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32598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4654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96709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28763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0818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928732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49289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56983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89038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721093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753147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85203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8172580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49312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81367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5886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7940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7999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2051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4105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76160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08215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40269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72325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04380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36434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68489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400544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432598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464654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496709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28763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60818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5928732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6249289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656983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689038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721093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753147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785203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8172580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849312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881367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5886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47940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7999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12051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44105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6160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08215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40269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72325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04380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36434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68489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400544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32598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464654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496709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528763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560818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5928732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6249289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656983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689038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721093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753147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785203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8172580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849312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881367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5886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47940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7999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12051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44105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76160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08215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40269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72325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04380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36434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68489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400544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432598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464654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96709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528763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560818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5928732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6249289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656983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689038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721093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753147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785203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8172580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849312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881367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15886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7940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7999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112051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144105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176160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08215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40269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72325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04380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36434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68489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400544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432598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64654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96709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28763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560818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5928732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6249289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656983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689038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721093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753147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785203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8172580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849312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881367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15886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47940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7999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112051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144105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176160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08215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40269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72325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04380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36434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68489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400544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432598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464654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496709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528763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560818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5928732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6249289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656983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689038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721093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753147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785203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8172580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849312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881367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15886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47940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7999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112051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144105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176160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08215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40269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272325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04380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36434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368489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400544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432598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464654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496709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528763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560818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5928732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249289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56983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689038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721093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753147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785203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8172580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849312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881367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15886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47940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7999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112051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144105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176160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08215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240269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72325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304380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336434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368489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400544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432598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464654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496709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528763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560818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5928732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6249289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656983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689038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721093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753147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785203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172580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49312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881367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15886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479406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799953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112051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1441056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1761603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208215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2402697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2723253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04380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3364347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684894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400544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4325987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4646544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496709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528763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5608185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5928732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6249289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6569836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6890383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721093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7531477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7852033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8172580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849312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8813675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15886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479406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799953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112051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1441056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1761603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08215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402697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723253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304380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3364347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3684894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400544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4325987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4646544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496709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528763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5608185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5928732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6249289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6569836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6890383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721093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7531477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7852033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8172580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849312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8813675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5886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47940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7999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12051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44105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76160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08215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40269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272325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304380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336434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368489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400544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432598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464654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496709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528763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560818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5928732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6249289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656983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689038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721093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753147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785203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8172580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849312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881367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5886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47940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7999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112051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144105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176160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208215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240269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272325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304380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336434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368489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400544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432598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64654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96709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528763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560818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5928732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6249289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656983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689038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721093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753147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785203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8172580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849312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881367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15886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47940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7999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12051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44105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76160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208215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240269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72325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304380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336434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368489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400544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432598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464654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496709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528763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560818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928732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6249289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656983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689038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721093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753147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785203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8172580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849312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881367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15886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47940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7999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112051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144105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176160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208215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240269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272325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304380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336434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368489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400544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432598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464654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496709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528763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560818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5928732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6249289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656983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689038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721093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753147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785203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8172580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849312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881367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15886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47940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7999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112051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144105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176160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208215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240269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272325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304380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336434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368489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400544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432598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464654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496709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528763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560818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5928732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6249289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656983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689038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721093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753147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785203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8172580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849312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881367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15886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47940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7999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112051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144105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176160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208215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240269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272325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304380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336434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368489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400544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432598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464654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496709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528763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560818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5928732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6249289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656983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689038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721093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753147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7852033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8172580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849312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881367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15886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47940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7999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112051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144105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176160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208215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240269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272325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304380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336434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368489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400544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432598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464654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496709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528763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560818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5928732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6249289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656983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689038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721093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753147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7852033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8172580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849312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881367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15886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47940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7999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112051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144105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176160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208215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240269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272325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304380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336434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368489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400544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432598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464654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496709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528763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560818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5928732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6249289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656983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689038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721093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753147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7852033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8172580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849312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881367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15886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47940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7999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112051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144105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176160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208215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240269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272325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304380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336434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368489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400544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432598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464654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496709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528763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560818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5928732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6249289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656983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689038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721093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753147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785203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8172580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849312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881367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9133903" y="11"/>
            <a:ext cx="9154160" cy="3013710"/>
          </a:xfrm>
          <a:custGeom>
            <a:avLst/>
            <a:gdLst/>
            <a:ahLst/>
            <a:cxnLst/>
            <a:rect l="l" t="t" r="r" b="b"/>
            <a:pathLst>
              <a:path w="9154160" h="3013710">
                <a:moveTo>
                  <a:pt x="9154084" y="0"/>
                </a:moveTo>
                <a:lnTo>
                  <a:pt x="0" y="0"/>
                </a:lnTo>
                <a:lnTo>
                  <a:pt x="0" y="25400"/>
                </a:lnTo>
                <a:lnTo>
                  <a:pt x="0" y="317500"/>
                </a:lnTo>
                <a:lnTo>
                  <a:pt x="0" y="3013164"/>
                </a:lnTo>
                <a:lnTo>
                  <a:pt x="29527" y="3013164"/>
                </a:lnTo>
                <a:lnTo>
                  <a:pt x="29527" y="2908300"/>
                </a:lnTo>
                <a:lnTo>
                  <a:pt x="9154084" y="2908300"/>
                </a:lnTo>
                <a:lnTo>
                  <a:pt x="9154084" y="2882900"/>
                </a:lnTo>
                <a:lnTo>
                  <a:pt x="29527" y="2882900"/>
                </a:lnTo>
                <a:lnTo>
                  <a:pt x="29527" y="2590800"/>
                </a:lnTo>
                <a:lnTo>
                  <a:pt x="9154084" y="2590800"/>
                </a:lnTo>
                <a:lnTo>
                  <a:pt x="9154084" y="2552700"/>
                </a:lnTo>
                <a:lnTo>
                  <a:pt x="29527" y="2552700"/>
                </a:lnTo>
                <a:lnTo>
                  <a:pt x="29527" y="2260600"/>
                </a:lnTo>
                <a:lnTo>
                  <a:pt x="9154084" y="2260600"/>
                </a:lnTo>
                <a:lnTo>
                  <a:pt x="9154084" y="2235200"/>
                </a:lnTo>
                <a:lnTo>
                  <a:pt x="29527" y="2235200"/>
                </a:lnTo>
                <a:lnTo>
                  <a:pt x="29527" y="1943100"/>
                </a:lnTo>
                <a:lnTo>
                  <a:pt x="9154084" y="1943100"/>
                </a:lnTo>
                <a:lnTo>
                  <a:pt x="9154084" y="1917700"/>
                </a:lnTo>
                <a:lnTo>
                  <a:pt x="29527" y="1917700"/>
                </a:lnTo>
                <a:lnTo>
                  <a:pt x="29527" y="1625600"/>
                </a:lnTo>
                <a:lnTo>
                  <a:pt x="9154084" y="1625600"/>
                </a:lnTo>
                <a:lnTo>
                  <a:pt x="9154084" y="1600200"/>
                </a:lnTo>
                <a:lnTo>
                  <a:pt x="29527" y="1600200"/>
                </a:lnTo>
                <a:lnTo>
                  <a:pt x="29527" y="1308100"/>
                </a:lnTo>
                <a:lnTo>
                  <a:pt x="9154084" y="1308100"/>
                </a:lnTo>
                <a:lnTo>
                  <a:pt x="9154084" y="1270000"/>
                </a:lnTo>
                <a:lnTo>
                  <a:pt x="29527" y="1270000"/>
                </a:lnTo>
                <a:lnTo>
                  <a:pt x="29527" y="990600"/>
                </a:lnTo>
                <a:lnTo>
                  <a:pt x="9154084" y="990600"/>
                </a:lnTo>
                <a:lnTo>
                  <a:pt x="9154084" y="952500"/>
                </a:lnTo>
                <a:lnTo>
                  <a:pt x="29527" y="952500"/>
                </a:lnTo>
                <a:lnTo>
                  <a:pt x="29527" y="660400"/>
                </a:lnTo>
                <a:lnTo>
                  <a:pt x="9154084" y="660400"/>
                </a:lnTo>
                <a:lnTo>
                  <a:pt x="9154084" y="635000"/>
                </a:lnTo>
                <a:lnTo>
                  <a:pt x="29527" y="635000"/>
                </a:lnTo>
                <a:lnTo>
                  <a:pt x="29527" y="342900"/>
                </a:lnTo>
                <a:lnTo>
                  <a:pt x="9154084" y="342900"/>
                </a:lnTo>
                <a:lnTo>
                  <a:pt x="9154084" y="317500"/>
                </a:lnTo>
                <a:lnTo>
                  <a:pt x="29527" y="317500"/>
                </a:lnTo>
                <a:lnTo>
                  <a:pt x="29527" y="25400"/>
                </a:lnTo>
                <a:lnTo>
                  <a:pt x="9154084" y="25400"/>
                </a:lnTo>
                <a:lnTo>
                  <a:pt x="9154084" y="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9133903" y="7273835"/>
            <a:ext cx="9154160" cy="3001010"/>
          </a:xfrm>
          <a:custGeom>
            <a:avLst/>
            <a:gdLst/>
            <a:ahLst/>
            <a:cxnLst/>
            <a:rect l="l" t="t" r="r" b="b"/>
            <a:pathLst>
              <a:path w="9154160" h="3001009">
                <a:moveTo>
                  <a:pt x="9154084" y="2340076"/>
                </a:moveTo>
                <a:lnTo>
                  <a:pt x="6479032" y="2340076"/>
                </a:lnTo>
                <a:lnTo>
                  <a:pt x="6479032" y="2365476"/>
                </a:lnTo>
                <a:lnTo>
                  <a:pt x="9154084" y="2365476"/>
                </a:lnTo>
                <a:lnTo>
                  <a:pt x="9154084" y="2340076"/>
                </a:lnTo>
                <a:close/>
              </a:path>
              <a:path w="9154160" h="3001009">
                <a:moveTo>
                  <a:pt x="9154084" y="2009876"/>
                </a:moveTo>
                <a:lnTo>
                  <a:pt x="6479032" y="2009876"/>
                </a:lnTo>
                <a:lnTo>
                  <a:pt x="6479032" y="2047976"/>
                </a:lnTo>
                <a:lnTo>
                  <a:pt x="9154084" y="2047976"/>
                </a:lnTo>
                <a:lnTo>
                  <a:pt x="9154084" y="2009876"/>
                </a:lnTo>
                <a:close/>
              </a:path>
              <a:path w="9154160" h="3001009">
                <a:moveTo>
                  <a:pt x="9154084" y="92176"/>
                </a:moveTo>
                <a:lnTo>
                  <a:pt x="29527" y="92176"/>
                </a:lnTo>
                <a:lnTo>
                  <a:pt x="29527" y="0"/>
                </a:lnTo>
                <a:lnTo>
                  <a:pt x="0" y="0"/>
                </a:lnTo>
                <a:lnTo>
                  <a:pt x="0" y="3000476"/>
                </a:lnTo>
                <a:lnTo>
                  <a:pt x="9154084" y="3000476"/>
                </a:lnTo>
                <a:lnTo>
                  <a:pt x="9154084" y="2975076"/>
                </a:lnTo>
                <a:lnTo>
                  <a:pt x="29527" y="2975076"/>
                </a:lnTo>
                <a:lnTo>
                  <a:pt x="29527" y="2682976"/>
                </a:lnTo>
                <a:lnTo>
                  <a:pt x="9154084" y="2682976"/>
                </a:lnTo>
                <a:lnTo>
                  <a:pt x="9154084" y="2657576"/>
                </a:lnTo>
                <a:lnTo>
                  <a:pt x="29527" y="2657576"/>
                </a:lnTo>
                <a:lnTo>
                  <a:pt x="29527" y="2365476"/>
                </a:lnTo>
                <a:lnTo>
                  <a:pt x="6291135" y="2365476"/>
                </a:lnTo>
                <a:lnTo>
                  <a:pt x="6291135" y="2340076"/>
                </a:lnTo>
                <a:lnTo>
                  <a:pt x="29527" y="2340076"/>
                </a:lnTo>
                <a:lnTo>
                  <a:pt x="29527" y="2047976"/>
                </a:lnTo>
                <a:lnTo>
                  <a:pt x="6291135" y="2047976"/>
                </a:lnTo>
                <a:lnTo>
                  <a:pt x="6291135" y="2009876"/>
                </a:lnTo>
                <a:lnTo>
                  <a:pt x="29527" y="2009876"/>
                </a:lnTo>
                <a:lnTo>
                  <a:pt x="29527" y="1730476"/>
                </a:lnTo>
                <a:lnTo>
                  <a:pt x="9154084" y="1730476"/>
                </a:lnTo>
                <a:lnTo>
                  <a:pt x="9154084" y="1692376"/>
                </a:lnTo>
                <a:lnTo>
                  <a:pt x="29527" y="1692376"/>
                </a:lnTo>
                <a:lnTo>
                  <a:pt x="29527" y="1400276"/>
                </a:lnTo>
                <a:lnTo>
                  <a:pt x="9154084" y="1400276"/>
                </a:lnTo>
                <a:lnTo>
                  <a:pt x="9154084" y="1374876"/>
                </a:lnTo>
                <a:lnTo>
                  <a:pt x="29527" y="1374876"/>
                </a:lnTo>
                <a:lnTo>
                  <a:pt x="29527" y="1082776"/>
                </a:lnTo>
                <a:lnTo>
                  <a:pt x="9154084" y="1082776"/>
                </a:lnTo>
                <a:lnTo>
                  <a:pt x="9154084" y="1057376"/>
                </a:lnTo>
                <a:lnTo>
                  <a:pt x="29527" y="1057376"/>
                </a:lnTo>
                <a:lnTo>
                  <a:pt x="29527" y="765276"/>
                </a:lnTo>
                <a:lnTo>
                  <a:pt x="9154084" y="765276"/>
                </a:lnTo>
                <a:lnTo>
                  <a:pt x="9154084" y="727176"/>
                </a:lnTo>
                <a:lnTo>
                  <a:pt x="29527" y="727176"/>
                </a:lnTo>
                <a:lnTo>
                  <a:pt x="29527" y="447776"/>
                </a:lnTo>
                <a:lnTo>
                  <a:pt x="9154084" y="447776"/>
                </a:lnTo>
                <a:lnTo>
                  <a:pt x="9154084" y="409676"/>
                </a:lnTo>
                <a:lnTo>
                  <a:pt x="29527" y="409676"/>
                </a:lnTo>
                <a:lnTo>
                  <a:pt x="29527" y="117576"/>
                </a:lnTo>
                <a:lnTo>
                  <a:pt x="9154084" y="117576"/>
                </a:lnTo>
                <a:lnTo>
                  <a:pt x="9154084" y="92176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945456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977506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1009560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1041615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1073670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1105724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1137780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1169835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1201889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1233944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1265999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1298054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1330109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1362164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13942189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1426273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1458328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14903839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15224386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15544933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1586548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16186027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16506584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1682713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1714767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17468225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17788771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18109328" y="25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945456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977506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1009560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1041615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1073670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1105724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1137780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1169835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1201889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1233944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1265999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1298054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1330109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1362164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13942189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1426273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1458328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14903839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15224386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15544933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1586548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16186027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16506584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1682713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1714767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17468225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17788771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18109328" y="3428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945456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977506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1009560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1041615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1073670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1105724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1137780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1169835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1201889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1233944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1265999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1298054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1330109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1362164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13942189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1426273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1458328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14903839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15224386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15544933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1586548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16186027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16506584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1682713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1714767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17468225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17788771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18109328" y="6603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945456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36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365" y="0"/>
                </a:lnTo>
                <a:lnTo>
                  <a:pt x="2936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977506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1009560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1041615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1073670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1105724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1137780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1169835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1201889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1233944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1265999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1298054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1330109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1362164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13942189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1426273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1458328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14903839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15224386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15544933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1586548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16186027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16506584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1682713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1714767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17468225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17788771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18109328" y="990599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945456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977506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1009560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1041615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1073670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1105724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1137780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1169835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1201889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1233944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1265999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1298054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1330109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1362164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13942189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1426273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1458328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14903839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15224386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15544933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1586548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16186027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16506584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1682713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1714767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17468225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17788771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18109328" y="1308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945456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977506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1009560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1041615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1073670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1105724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1137780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1169835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1201889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1233944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1265999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1298054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1330109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1362164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13942189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1426273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1458328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14903839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15224386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15544933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1586548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16186027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16506584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1682713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1714767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17468225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17788771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18109328" y="1625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945456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977506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1009560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1041615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1073670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1105724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1137780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1169835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1201889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1233944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1265999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1298054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1330109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1362164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13942189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1426273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1458328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14903839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15224386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15544933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1586548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16186027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16506584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1682713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1714767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17468225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17788771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18109328" y="19430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945456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977506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1009560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1041615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1073670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1105724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1137780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1169835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1201889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1233944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1265999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1298054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1330109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1362164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13942189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1426273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1458328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14903839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15224386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15544933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1586548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16186027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16506584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1682713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1714767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17468225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17788771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18109328" y="22605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945456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977506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1009560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1041615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1073670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1105724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1137780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1169835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1201889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1233944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1265999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1298054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1330109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1362164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13942189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1426273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1458328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14903839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15224386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15544933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1586548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16186027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16506584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1682713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1714767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17468225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17788771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18109328" y="2590799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9454564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365" y="104872"/>
                </a:lnTo>
                <a:lnTo>
                  <a:pt x="2936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977506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10095607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10416154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1073670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1105724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11377804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1169835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1201889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12339445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1265999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5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1298054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13301095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1362164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13942189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14262735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1458328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14903839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15224386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15544933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1586548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16186027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16506584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1682713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1714767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17468225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17788771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18109328" y="2908299"/>
            <a:ext cx="29845" cy="105410"/>
          </a:xfrm>
          <a:custGeom>
            <a:avLst/>
            <a:gdLst/>
            <a:ahLst/>
            <a:cxnLst/>
            <a:rect l="l" t="t" r="r" b="b"/>
            <a:pathLst>
              <a:path w="29844" h="105410">
                <a:moveTo>
                  <a:pt x="0" y="104872"/>
                </a:moveTo>
                <a:lnTo>
                  <a:pt x="29425" y="104872"/>
                </a:lnTo>
                <a:lnTo>
                  <a:pt x="29425" y="0"/>
                </a:lnTo>
                <a:lnTo>
                  <a:pt x="0" y="0"/>
                </a:lnTo>
                <a:lnTo>
                  <a:pt x="0" y="104872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9454564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365" y="92171"/>
                </a:lnTo>
                <a:lnTo>
                  <a:pt x="2936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977506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10095607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10416154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1073670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1105724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11377804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1169835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1201889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12339445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1265999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5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1298054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13301095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1362164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13942189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14262735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1458328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14903839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15224386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15544933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1586548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16186027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16506584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1682713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1714767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17468225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17788771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18109328" y="7273828"/>
            <a:ext cx="29845" cy="92710"/>
          </a:xfrm>
          <a:custGeom>
            <a:avLst/>
            <a:gdLst/>
            <a:ahLst/>
            <a:cxnLst/>
            <a:rect l="l" t="t" r="r" b="b"/>
            <a:pathLst>
              <a:path w="29844" h="92709">
                <a:moveTo>
                  <a:pt x="0" y="92171"/>
                </a:moveTo>
                <a:lnTo>
                  <a:pt x="29425" y="92171"/>
                </a:lnTo>
                <a:lnTo>
                  <a:pt x="29425" y="0"/>
                </a:lnTo>
                <a:lnTo>
                  <a:pt x="0" y="0"/>
                </a:lnTo>
                <a:lnTo>
                  <a:pt x="0" y="92171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945456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977506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1009560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1041615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1073670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1105724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1137780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1169835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1201889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1233944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1265999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1298054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1330109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1362164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13942189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1426273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1458328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14903839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15224386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15544933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1586548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16186027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16506584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1682713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1714767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17468225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17788771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18109328" y="73914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945456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36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365" y="0"/>
                </a:lnTo>
                <a:lnTo>
                  <a:pt x="2936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977506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1009560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1041615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1073670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1105724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1137780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1169835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1201889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1233944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1265999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1298054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1330109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1362164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13942189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1426273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1458328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14903839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15224386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15544933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1586548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16186027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16506584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1682713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1714767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17468225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17788771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18109328" y="77216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945456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977506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1009560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1041615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1073670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1105724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1137780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1169835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1201889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1233944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1265999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object 942"/>
          <p:cNvSpPr/>
          <p:nvPr/>
        </p:nvSpPr>
        <p:spPr>
          <a:xfrm>
            <a:off x="1298054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3" name="object 943"/>
          <p:cNvSpPr/>
          <p:nvPr/>
        </p:nvSpPr>
        <p:spPr>
          <a:xfrm>
            <a:off x="1330109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4" name="object 944"/>
          <p:cNvSpPr/>
          <p:nvPr/>
        </p:nvSpPr>
        <p:spPr>
          <a:xfrm>
            <a:off x="1362164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5" name="object 945"/>
          <p:cNvSpPr/>
          <p:nvPr/>
        </p:nvSpPr>
        <p:spPr>
          <a:xfrm>
            <a:off x="13942189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6" name="object 946"/>
          <p:cNvSpPr/>
          <p:nvPr/>
        </p:nvSpPr>
        <p:spPr>
          <a:xfrm>
            <a:off x="1426273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7" name="object 947"/>
          <p:cNvSpPr/>
          <p:nvPr/>
        </p:nvSpPr>
        <p:spPr>
          <a:xfrm>
            <a:off x="1458328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8" name="object 948"/>
          <p:cNvSpPr/>
          <p:nvPr/>
        </p:nvSpPr>
        <p:spPr>
          <a:xfrm>
            <a:off x="14903839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9" name="object 949"/>
          <p:cNvSpPr/>
          <p:nvPr/>
        </p:nvSpPr>
        <p:spPr>
          <a:xfrm>
            <a:off x="15224386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0" name="object 950"/>
          <p:cNvSpPr/>
          <p:nvPr/>
        </p:nvSpPr>
        <p:spPr>
          <a:xfrm>
            <a:off x="15544933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1" name="object 951"/>
          <p:cNvSpPr/>
          <p:nvPr/>
        </p:nvSpPr>
        <p:spPr>
          <a:xfrm>
            <a:off x="1586548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2" name="object 952"/>
          <p:cNvSpPr/>
          <p:nvPr/>
        </p:nvSpPr>
        <p:spPr>
          <a:xfrm>
            <a:off x="16186027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3" name="object 953"/>
          <p:cNvSpPr/>
          <p:nvPr/>
        </p:nvSpPr>
        <p:spPr>
          <a:xfrm>
            <a:off x="16506584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4" name="object 954"/>
          <p:cNvSpPr/>
          <p:nvPr/>
        </p:nvSpPr>
        <p:spPr>
          <a:xfrm>
            <a:off x="1682713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5" name="object 955"/>
          <p:cNvSpPr/>
          <p:nvPr/>
        </p:nvSpPr>
        <p:spPr>
          <a:xfrm>
            <a:off x="1714767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6" name="object 956"/>
          <p:cNvSpPr/>
          <p:nvPr/>
        </p:nvSpPr>
        <p:spPr>
          <a:xfrm>
            <a:off x="17468225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7" name="object 957"/>
          <p:cNvSpPr/>
          <p:nvPr/>
        </p:nvSpPr>
        <p:spPr>
          <a:xfrm>
            <a:off x="17788771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8" name="object 958"/>
          <p:cNvSpPr/>
          <p:nvPr/>
        </p:nvSpPr>
        <p:spPr>
          <a:xfrm>
            <a:off x="18109328" y="8039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9" name="object 959"/>
          <p:cNvSpPr/>
          <p:nvPr/>
        </p:nvSpPr>
        <p:spPr>
          <a:xfrm>
            <a:off x="945456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0" name="object 960"/>
          <p:cNvSpPr/>
          <p:nvPr/>
        </p:nvSpPr>
        <p:spPr>
          <a:xfrm>
            <a:off x="977506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1" name="object 961"/>
          <p:cNvSpPr/>
          <p:nvPr/>
        </p:nvSpPr>
        <p:spPr>
          <a:xfrm>
            <a:off x="1009560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2" name="object 962"/>
          <p:cNvSpPr/>
          <p:nvPr/>
        </p:nvSpPr>
        <p:spPr>
          <a:xfrm>
            <a:off x="1041615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3" name="object 963"/>
          <p:cNvSpPr/>
          <p:nvPr/>
        </p:nvSpPr>
        <p:spPr>
          <a:xfrm>
            <a:off x="1073670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4" name="object 964"/>
          <p:cNvSpPr/>
          <p:nvPr/>
        </p:nvSpPr>
        <p:spPr>
          <a:xfrm>
            <a:off x="1105724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5" name="object 965"/>
          <p:cNvSpPr/>
          <p:nvPr/>
        </p:nvSpPr>
        <p:spPr>
          <a:xfrm>
            <a:off x="1137780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6" name="object 966"/>
          <p:cNvSpPr/>
          <p:nvPr/>
        </p:nvSpPr>
        <p:spPr>
          <a:xfrm>
            <a:off x="1169835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7" name="object 967"/>
          <p:cNvSpPr/>
          <p:nvPr/>
        </p:nvSpPr>
        <p:spPr>
          <a:xfrm>
            <a:off x="1201889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8" name="object 968"/>
          <p:cNvSpPr/>
          <p:nvPr/>
        </p:nvSpPr>
        <p:spPr>
          <a:xfrm>
            <a:off x="1233944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9" name="object 969"/>
          <p:cNvSpPr/>
          <p:nvPr/>
        </p:nvSpPr>
        <p:spPr>
          <a:xfrm>
            <a:off x="1265999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0" name="object 970"/>
          <p:cNvSpPr/>
          <p:nvPr/>
        </p:nvSpPr>
        <p:spPr>
          <a:xfrm>
            <a:off x="1298054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1" name="object 971"/>
          <p:cNvSpPr/>
          <p:nvPr/>
        </p:nvSpPr>
        <p:spPr>
          <a:xfrm>
            <a:off x="1330109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2" name="object 972"/>
          <p:cNvSpPr/>
          <p:nvPr/>
        </p:nvSpPr>
        <p:spPr>
          <a:xfrm>
            <a:off x="1362164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3" name="object 973"/>
          <p:cNvSpPr/>
          <p:nvPr/>
        </p:nvSpPr>
        <p:spPr>
          <a:xfrm>
            <a:off x="13942189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4" name="object 974"/>
          <p:cNvSpPr/>
          <p:nvPr/>
        </p:nvSpPr>
        <p:spPr>
          <a:xfrm>
            <a:off x="1426273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5" name="object 975"/>
          <p:cNvSpPr/>
          <p:nvPr/>
        </p:nvSpPr>
        <p:spPr>
          <a:xfrm>
            <a:off x="1458328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6" name="object 976"/>
          <p:cNvSpPr/>
          <p:nvPr/>
        </p:nvSpPr>
        <p:spPr>
          <a:xfrm>
            <a:off x="14903839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7" name="object 977"/>
          <p:cNvSpPr/>
          <p:nvPr/>
        </p:nvSpPr>
        <p:spPr>
          <a:xfrm>
            <a:off x="15224386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8" name="object 978"/>
          <p:cNvSpPr/>
          <p:nvPr/>
        </p:nvSpPr>
        <p:spPr>
          <a:xfrm>
            <a:off x="15544933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9" name="object 979"/>
          <p:cNvSpPr/>
          <p:nvPr/>
        </p:nvSpPr>
        <p:spPr>
          <a:xfrm>
            <a:off x="1586548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0" name="object 980"/>
          <p:cNvSpPr/>
          <p:nvPr/>
        </p:nvSpPr>
        <p:spPr>
          <a:xfrm>
            <a:off x="16186027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1" name="object 981"/>
          <p:cNvSpPr/>
          <p:nvPr/>
        </p:nvSpPr>
        <p:spPr>
          <a:xfrm>
            <a:off x="16506584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2" name="object 982"/>
          <p:cNvSpPr/>
          <p:nvPr/>
        </p:nvSpPr>
        <p:spPr>
          <a:xfrm>
            <a:off x="1682713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3" name="object 983"/>
          <p:cNvSpPr/>
          <p:nvPr/>
        </p:nvSpPr>
        <p:spPr>
          <a:xfrm>
            <a:off x="1714767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4" name="object 984"/>
          <p:cNvSpPr/>
          <p:nvPr/>
        </p:nvSpPr>
        <p:spPr>
          <a:xfrm>
            <a:off x="17468225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5" name="object 985"/>
          <p:cNvSpPr/>
          <p:nvPr/>
        </p:nvSpPr>
        <p:spPr>
          <a:xfrm>
            <a:off x="17788771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6" name="object 986"/>
          <p:cNvSpPr/>
          <p:nvPr/>
        </p:nvSpPr>
        <p:spPr>
          <a:xfrm>
            <a:off x="18109328" y="83566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7" name="object 987"/>
          <p:cNvSpPr/>
          <p:nvPr/>
        </p:nvSpPr>
        <p:spPr>
          <a:xfrm>
            <a:off x="945456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8" name="object 988"/>
          <p:cNvSpPr/>
          <p:nvPr/>
        </p:nvSpPr>
        <p:spPr>
          <a:xfrm>
            <a:off x="977506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9" name="object 989"/>
          <p:cNvSpPr/>
          <p:nvPr/>
        </p:nvSpPr>
        <p:spPr>
          <a:xfrm>
            <a:off x="1009560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0" name="object 990"/>
          <p:cNvSpPr/>
          <p:nvPr/>
        </p:nvSpPr>
        <p:spPr>
          <a:xfrm>
            <a:off x="1041615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1" name="object 991"/>
          <p:cNvSpPr/>
          <p:nvPr/>
        </p:nvSpPr>
        <p:spPr>
          <a:xfrm>
            <a:off x="1073670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2" name="object 992"/>
          <p:cNvSpPr/>
          <p:nvPr/>
        </p:nvSpPr>
        <p:spPr>
          <a:xfrm>
            <a:off x="1105724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3" name="object 993"/>
          <p:cNvSpPr/>
          <p:nvPr/>
        </p:nvSpPr>
        <p:spPr>
          <a:xfrm>
            <a:off x="1137780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4" name="object 994"/>
          <p:cNvSpPr/>
          <p:nvPr/>
        </p:nvSpPr>
        <p:spPr>
          <a:xfrm>
            <a:off x="1169835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5" name="object 995"/>
          <p:cNvSpPr/>
          <p:nvPr/>
        </p:nvSpPr>
        <p:spPr>
          <a:xfrm>
            <a:off x="1201889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6" name="object 996"/>
          <p:cNvSpPr/>
          <p:nvPr/>
        </p:nvSpPr>
        <p:spPr>
          <a:xfrm>
            <a:off x="1233944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7" name="object 997"/>
          <p:cNvSpPr/>
          <p:nvPr/>
        </p:nvSpPr>
        <p:spPr>
          <a:xfrm>
            <a:off x="1265999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8" name="object 998"/>
          <p:cNvSpPr/>
          <p:nvPr/>
        </p:nvSpPr>
        <p:spPr>
          <a:xfrm>
            <a:off x="1298054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9" name="object 999"/>
          <p:cNvSpPr/>
          <p:nvPr/>
        </p:nvSpPr>
        <p:spPr>
          <a:xfrm>
            <a:off x="1330109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0" name="object 1000"/>
          <p:cNvSpPr/>
          <p:nvPr/>
        </p:nvSpPr>
        <p:spPr>
          <a:xfrm>
            <a:off x="1362164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1" name="object 1001"/>
          <p:cNvSpPr/>
          <p:nvPr/>
        </p:nvSpPr>
        <p:spPr>
          <a:xfrm>
            <a:off x="13942189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2" name="object 1002"/>
          <p:cNvSpPr/>
          <p:nvPr/>
        </p:nvSpPr>
        <p:spPr>
          <a:xfrm>
            <a:off x="1426273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3" name="object 1003"/>
          <p:cNvSpPr/>
          <p:nvPr/>
        </p:nvSpPr>
        <p:spPr>
          <a:xfrm>
            <a:off x="1458328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4" name="object 1004"/>
          <p:cNvSpPr/>
          <p:nvPr/>
        </p:nvSpPr>
        <p:spPr>
          <a:xfrm>
            <a:off x="14903839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5" name="object 1005"/>
          <p:cNvSpPr/>
          <p:nvPr/>
        </p:nvSpPr>
        <p:spPr>
          <a:xfrm>
            <a:off x="15224386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6" name="object 1006"/>
          <p:cNvSpPr/>
          <p:nvPr/>
        </p:nvSpPr>
        <p:spPr>
          <a:xfrm>
            <a:off x="15544933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7" name="object 1007"/>
          <p:cNvSpPr/>
          <p:nvPr/>
        </p:nvSpPr>
        <p:spPr>
          <a:xfrm>
            <a:off x="1586548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8" name="object 1008"/>
          <p:cNvSpPr/>
          <p:nvPr/>
        </p:nvSpPr>
        <p:spPr>
          <a:xfrm>
            <a:off x="16186027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9" name="object 1009"/>
          <p:cNvSpPr/>
          <p:nvPr/>
        </p:nvSpPr>
        <p:spPr>
          <a:xfrm>
            <a:off x="16506584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0" name="object 1010"/>
          <p:cNvSpPr/>
          <p:nvPr/>
        </p:nvSpPr>
        <p:spPr>
          <a:xfrm>
            <a:off x="1682713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1" name="object 1011"/>
          <p:cNvSpPr/>
          <p:nvPr/>
        </p:nvSpPr>
        <p:spPr>
          <a:xfrm>
            <a:off x="1714767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2" name="object 1012"/>
          <p:cNvSpPr/>
          <p:nvPr/>
        </p:nvSpPr>
        <p:spPr>
          <a:xfrm>
            <a:off x="17468225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3" name="object 1013"/>
          <p:cNvSpPr/>
          <p:nvPr/>
        </p:nvSpPr>
        <p:spPr>
          <a:xfrm>
            <a:off x="17788771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4" name="object 1014"/>
          <p:cNvSpPr/>
          <p:nvPr/>
        </p:nvSpPr>
        <p:spPr>
          <a:xfrm>
            <a:off x="18109328" y="86741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5" name="object 1015"/>
          <p:cNvSpPr/>
          <p:nvPr/>
        </p:nvSpPr>
        <p:spPr>
          <a:xfrm>
            <a:off x="945456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36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365" y="0"/>
                </a:lnTo>
                <a:lnTo>
                  <a:pt x="2936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6" name="object 1016"/>
          <p:cNvSpPr/>
          <p:nvPr/>
        </p:nvSpPr>
        <p:spPr>
          <a:xfrm>
            <a:off x="977506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7" name="object 1017"/>
          <p:cNvSpPr/>
          <p:nvPr/>
        </p:nvSpPr>
        <p:spPr>
          <a:xfrm>
            <a:off x="1009560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8" name="object 1018"/>
          <p:cNvSpPr/>
          <p:nvPr/>
        </p:nvSpPr>
        <p:spPr>
          <a:xfrm>
            <a:off x="1041615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9" name="object 1019"/>
          <p:cNvSpPr/>
          <p:nvPr/>
        </p:nvSpPr>
        <p:spPr>
          <a:xfrm>
            <a:off x="1073670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0" name="object 1020"/>
          <p:cNvSpPr/>
          <p:nvPr/>
        </p:nvSpPr>
        <p:spPr>
          <a:xfrm>
            <a:off x="1105724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1" name="object 1021"/>
          <p:cNvSpPr/>
          <p:nvPr/>
        </p:nvSpPr>
        <p:spPr>
          <a:xfrm>
            <a:off x="1137780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2" name="object 1022"/>
          <p:cNvSpPr/>
          <p:nvPr/>
        </p:nvSpPr>
        <p:spPr>
          <a:xfrm>
            <a:off x="1169835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3" name="object 1023"/>
          <p:cNvSpPr/>
          <p:nvPr/>
        </p:nvSpPr>
        <p:spPr>
          <a:xfrm>
            <a:off x="1201889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object 1024"/>
          <p:cNvSpPr/>
          <p:nvPr/>
        </p:nvSpPr>
        <p:spPr>
          <a:xfrm>
            <a:off x="1233944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5" name="object 1025"/>
          <p:cNvSpPr/>
          <p:nvPr/>
        </p:nvSpPr>
        <p:spPr>
          <a:xfrm>
            <a:off x="1265999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5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6" name="object 1026"/>
          <p:cNvSpPr/>
          <p:nvPr/>
        </p:nvSpPr>
        <p:spPr>
          <a:xfrm>
            <a:off x="1298054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7" name="object 1027"/>
          <p:cNvSpPr/>
          <p:nvPr/>
        </p:nvSpPr>
        <p:spPr>
          <a:xfrm>
            <a:off x="1330109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8" name="object 1028"/>
          <p:cNvSpPr/>
          <p:nvPr/>
        </p:nvSpPr>
        <p:spPr>
          <a:xfrm>
            <a:off x="1362164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9" name="object 1029"/>
          <p:cNvSpPr/>
          <p:nvPr/>
        </p:nvSpPr>
        <p:spPr>
          <a:xfrm>
            <a:off x="13942189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0" name="object 1030"/>
          <p:cNvSpPr/>
          <p:nvPr/>
        </p:nvSpPr>
        <p:spPr>
          <a:xfrm>
            <a:off x="1426273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1" name="object 1031"/>
          <p:cNvSpPr/>
          <p:nvPr/>
        </p:nvSpPr>
        <p:spPr>
          <a:xfrm>
            <a:off x="1458328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2" name="object 1032"/>
          <p:cNvSpPr/>
          <p:nvPr/>
        </p:nvSpPr>
        <p:spPr>
          <a:xfrm>
            <a:off x="14903839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3" name="object 1033"/>
          <p:cNvSpPr/>
          <p:nvPr/>
        </p:nvSpPr>
        <p:spPr>
          <a:xfrm>
            <a:off x="15224386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4" name="object 1034"/>
          <p:cNvSpPr/>
          <p:nvPr/>
        </p:nvSpPr>
        <p:spPr>
          <a:xfrm>
            <a:off x="15544933" y="9004300"/>
            <a:ext cx="29845" cy="38100"/>
          </a:xfrm>
          <a:custGeom>
            <a:avLst/>
            <a:gdLst/>
            <a:ahLst/>
            <a:cxnLst/>
            <a:rect l="l" t="t" r="r" b="b"/>
            <a:pathLst>
              <a:path w="29844" h="38100">
                <a:moveTo>
                  <a:pt x="0" y="37605"/>
                </a:moveTo>
                <a:lnTo>
                  <a:pt x="29425" y="37605"/>
                </a:lnTo>
                <a:lnTo>
                  <a:pt x="29425" y="0"/>
                </a:lnTo>
                <a:lnTo>
                  <a:pt x="0" y="0"/>
                </a:lnTo>
                <a:lnTo>
                  <a:pt x="0" y="37605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5" name="object 1035"/>
          <p:cNvSpPr/>
          <p:nvPr/>
        </p:nvSpPr>
        <p:spPr>
          <a:xfrm>
            <a:off x="1586548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6" name="object 1036"/>
          <p:cNvSpPr/>
          <p:nvPr/>
        </p:nvSpPr>
        <p:spPr>
          <a:xfrm>
            <a:off x="16186027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7" name="object 1037"/>
          <p:cNvSpPr/>
          <p:nvPr/>
        </p:nvSpPr>
        <p:spPr>
          <a:xfrm>
            <a:off x="16506584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8" name="object 1038"/>
          <p:cNvSpPr/>
          <p:nvPr/>
        </p:nvSpPr>
        <p:spPr>
          <a:xfrm>
            <a:off x="1682713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9" name="object 1039"/>
          <p:cNvSpPr/>
          <p:nvPr/>
        </p:nvSpPr>
        <p:spPr>
          <a:xfrm>
            <a:off x="1714767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0" name="object 1040"/>
          <p:cNvSpPr/>
          <p:nvPr/>
        </p:nvSpPr>
        <p:spPr>
          <a:xfrm>
            <a:off x="17468225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1" name="object 1041"/>
          <p:cNvSpPr/>
          <p:nvPr/>
        </p:nvSpPr>
        <p:spPr>
          <a:xfrm>
            <a:off x="17788771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2" name="object 1042"/>
          <p:cNvSpPr/>
          <p:nvPr/>
        </p:nvSpPr>
        <p:spPr>
          <a:xfrm>
            <a:off x="18109328" y="9004300"/>
            <a:ext cx="29845" cy="279400"/>
          </a:xfrm>
          <a:custGeom>
            <a:avLst/>
            <a:gdLst/>
            <a:ahLst/>
            <a:cxnLst/>
            <a:rect l="l" t="t" r="r" b="b"/>
            <a:pathLst>
              <a:path w="29844" h="279400">
                <a:moveTo>
                  <a:pt x="29425" y="279400"/>
                </a:moveTo>
                <a:lnTo>
                  <a:pt x="0" y="279400"/>
                </a:lnTo>
                <a:lnTo>
                  <a:pt x="0" y="0"/>
                </a:lnTo>
                <a:lnTo>
                  <a:pt x="29425" y="0"/>
                </a:lnTo>
                <a:lnTo>
                  <a:pt x="29425" y="2794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3" name="object 1043"/>
          <p:cNvSpPr/>
          <p:nvPr/>
        </p:nvSpPr>
        <p:spPr>
          <a:xfrm>
            <a:off x="945456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4" name="object 1044"/>
          <p:cNvSpPr/>
          <p:nvPr/>
        </p:nvSpPr>
        <p:spPr>
          <a:xfrm>
            <a:off x="977506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5" name="object 1045"/>
          <p:cNvSpPr/>
          <p:nvPr/>
        </p:nvSpPr>
        <p:spPr>
          <a:xfrm>
            <a:off x="1009560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6" name="object 1046"/>
          <p:cNvSpPr/>
          <p:nvPr/>
        </p:nvSpPr>
        <p:spPr>
          <a:xfrm>
            <a:off x="1041615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7" name="object 1047"/>
          <p:cNvSpPr/>
          <p:nvPr/>
        </p:nvSpPr>
        <p:spPr>
          <a:xfrm>
            <a:off x="1073670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" name="object 1048"/>
          <p:cNvSpPr/>
          <p:nvPr/>
        </p:nvSpPr>
        <p:spPr>
          <a:xfrm>
            <a:off x="1105724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9" name="object 1049"/>
          <p:cNvSpPr/>
          <p:nvPr/>
        </p:nvSpPr>
        <p:spPr>
          <a:xfrm>
            <a:off x="1137780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0" name="object 1050"/>
          <p:cNvSpPr/>
          <p:nvPr/>
        </p:nvSpPr>
        <p:spPr>
          <a:xfrm>
            <a:off x="1169835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1" name="object 1051"/>
          <p:cNvSpPr/>
          <p:nvPr/>
        </p:nvSpPr>
        <p:spPr>
          <a:xfrm>
            <a:off x="1201889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2" name="object 1052"/>
          <p:cNvSpPr/>
          <p:nvPr/>
        </p:nvSpPr>
        <p:spPr>
          <a:xfrm>
            <a:off x="1233944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3" name="object 1053"/>
          <p:cNvSpPr/>
          <p:nvPr/>
        </p:nvSpPr>
        <p:spPr>
          <a:xfrm>
            <a:off x="1265999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4" name="object 1054"/>
          <p:cNvSpPr/>
          <p:nvPr/>
        </p:nvSpPr>
        <p:spPr>
          <a:xfrm>
            <a:off x="1298054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5" name="object 1055"/>
          <p:cNvSpPr/>
          <p:nvPr/>
        </p:nvSpPr>
        <p:spPr>
          <a:xfrm>
            <a:off x="1330109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6" name="object 1056"/>
          <p:cNvSpPr/>
          <p:nvPr/>
        </p:nvSpPr>
        <p:spPr>
          <a:xfrm>
            <a:off x="1362164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7" name="object 1057"/>
          <p:cNvSpPr/>
          <p:nvPr/>
        </p:nvSpPr>
        <p:spPr>
          <a:xfrm>
            <a:off x="13942189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8" name="object 1058"/>
          <p:cNvSpPr/>
          <p:nvPr/>
        </p:nvSpPr>
        <p:spPr>
          <a:xfrm>
            <a:off x="1426273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9" name="object 1059"/>
          <p:cNvSpPr/>
          <p:nvPr/>
        </p:nvSpPr>
        <p:spPr>
          <a:xfrm>
            <a:off x="1458328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0" name="object 1060"/>
          <p:cNvSpPr/>
          <p:nvPr/>
        </p:nvSpPr>
        <p:spPr>
          <a:xfrm>
            <a:off x="14903839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1" name="object 1061"/>
          <p:cNvSpPr/>
          <p:nvPr/>
        </p:nvSpPr>
        <p:spPr>
          <a:xfrm>
            <a:off x="15224386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2" name="object 1062"/>
          <p:cNvSpPr/>
          <p:nvPr/>
        </p:nvSpPr>
        <p:spPr>
          <a:xfrm>
            <a:off x="1586548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3" name="object 1063"/>
          <p:cNvSpPr/>
          <p:nvPr/>
        </p:nvSpPr>
        <p:spPr>
          <a:xfrm>
            <a:off x="16186027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4" name="object 1064"/>
          <p:cNvSpPr/>
          <p:nvPr/>
        </p:nvSpPr>
        <p:spPr>
          <a:xfrm>
            <a:off x="16506584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5" name="object 1065"/>
          <p:cNvSpPr/>
          <p:nvPr/>
        </p:nvSpPr>
        <p:spPr>
          <a:xfrm>
            <a:off x="1682713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6" name="object 1066"/>
          <p:cNvSpPr/>
          <p:nvPr/>
        </p:nvSpPr>
        <p:spPr>
          <a:xfrm>
            <a:off x="1714767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7" name="object 1067"/>
          <p:cNvSpPr/>
          <p:nvPr/>
        </p:nvSpPr>
        <p:spPr>
          <a:xfrm>
            <a:off x="17468225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8" name="object 1068"/>
          <p:cNvSpPr/>
          <p:nvPr/>
        </p:nvSpPr>
        <p:spPr>
          <a:xfrm>
            <a:off x="17788771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9" name="object 1069"/>
          <p:cNvSpPr/>
          <p:nvPr/>
        </p:nvSpPr>
        <p:spPr>
          <a:xfrm>
            <a:off x="18109328" y="9321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0" name="object 1070"/>
          <p:cNvSpPr/>
          <p:nvPr/>
        </p:nvSpPr>
        <p:spPr>
          <a:xfrm>
            <a:off x="945456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1" name="object 1071"/>
          <p:cNvSpPr/>
          <p:nvPr/>
        </p:nvSpPr>
        <p:spPr>
          <a:xfrm>
            <a:off x="977506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2" name="object 1072"/>
          <p:cNvSpPr/>
          <p:nvPr/>
        </p:nvSpPr>
        <p:spPr>
          <a:xfrm>
            <a:off x="1009560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3" name="object 1073"/>
          <p:cNvSpPr/>
          <p:nvPr/>
        </p:nvSpPr>
        <p:spPr>
          <a:xfrm>
            <a:off x="1041615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4" name="object 1074"/>
          <p:cNvSpPr/>
          <p:nvPr/>
        </p:nvSpPr>
        <p:spPr>
          <a:xfrm>
            <a:off x="1073670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5" name="object 1075"/>
          <p:cNvSpPr/>
          <p:nvPr/>
        </p:nvSpPr>
        <p:spPr>
          <a:xfrm>
            <a:off x="1105724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6" name="object 1076"/>
          <p:cNvSpPr/>
          <p:nvPr/>
        </p:nvSpPr>
        <p:spPr>
          <a:xfrm>
            <a:off x="1137780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7" name="object 1077"/>
          <p:cNvSpPr/>
          <p:nvPr/>
        </p:nvSpPr>
        <p:spPr>
          <a:xfrm>
            <a:off x="1169835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8" name="object 1078"/>
          <p:cNvSpPr/>
          <p:nvPr/>
        </p:nvSpPr>
        <p:spPr>
          <a:xfrm>
            <a:off x="1201889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9" name="object 1079"/>
          <p:cNvSpPr/>
          <p:nvPr/>
        </p:nvSpPr>
        <p:spPr>
          <a:xfrm>
            <a:off x="1233944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0" name="object 1080"/>
          <p:cNvSpPr/>
          <p:nvPr/>
        </p:nvSpPr>
        <p:spPr>
          <a:xfrm>
            <a:off x="1265999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1" name="object 1081"/>
          <p:cNvSpPr/>
          <p:nvPr/>
        </p:nvSpPr>
        <p:spPr>
          <a:xfrm>
            <a:off x="1298054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2" name="object 1082"/>
          <p:cNvSpPr/>
          <p:nvPr/>
        </p:nvSpPr>
        <p:spPr>
          <a:xfrm>
            <a:off x="1330109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3" name="object 1083"/>
          <p:cNvSpPr/>
          <p:nvPr/>
        </p:nvSpPr>
        <p:spPr>
          <a:xfrm>
            <a:off x="1362164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4" name="object 1084"/>
          <p:cNvSpPr/>
          <p:nvPr/>
        </p:nvSpPr>
        <p:spPr>
          <a:xfrm>
            <a:off x="13942189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5" name="object 1085"/>
          <p:cNvSpPr/>
          <p:nvPr/>
        </p:nvSpPr>
        <p:spPr>
          <a:xfrm>
            <a:off x="1426273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6" name="object 1086"/>
          <p:cNvSpPr/>
          <p:nvPr/>
        </p:nvSpPr>
        <p:spPr>
          <a:xfrm>
            <a:off x="1458328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7" name="object 1087"/>
          <p:cNvSpPr/>
          <p:nvPr/>
        </p:nvSpPr>
        <p:spPr>
          <a:xfrm>
            <a:off x="14903839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8" name="object 1088"/>
          <p:cNvSpPr/>
          <p:nvPr/>
        </p:nvSpPr>
        <p:spPr>
          <a:xfrm>
            <a:off x="15224386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9" name="object 1089"/>
          <p:cNvSpPr/>
          <p:nvPr/>
        </p:nvSpPr>
        <p:spPr>
          <a:xfrm>
            <a:off x="15544933" y="9900186"/>
            <a:ext cx="29845" cy="31750"/>
          </a:xfrm>
          <a:custGeom>
            <a:avLst/>
            <a:gdLst/>
            <a:ahLst/>
            <a:cxnLst/>
            <a:rect l="l" t="t" r="r" b="b"/>
            <a:pathLst>
              <a:path w="29844" h="31750">
                <a:moveTo>
                  <a:pt x="0" y="31213"/>
                </a:moveTo>
                <a:lnTo>
                  <a:pt x="29425" y="31213"/>
                </a:lnTo>
                <a:lnTo>
                  <a:pt x="29425" y="0"/>
                </a:lnTo>
                <a:lnTo>
                  <a:pt x="0" y="0"/>
                </a:lnTo>
                <a:lnTo>
                  <a:pt x="0" y="31213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0" name="object 1090"/>
          <p:cNvSpPr/>
          <p:nvPr/>
        </p:nvSpPr>
        <p:spPr>
          <a:xfrm>
            <a:off x="1586548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1" name="object 1091"/>
          <p:cNvSpPr/>
          <p:nvPr/>
        </p:nvSpPr>
        <p:spPr>
          <a:xfrm>
            <a:off x="16186027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2" name="object 1092"/>
          <p:cNvSpPr/>
          <p:nvPr/>
        </p:nvSpPr>
        <p:spPr>
          <a:xfrm>
            <a:off x="16506584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3" name="object 1093"/>
          <p:cNvSpPr/>
          <p:nvPr/>
        </p:nvSpPr>
        <p:spPr>
          <a:xfrm>
            <a:off x="1682713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4" name="object 1094"/>
          <p:cNvSpPr/>
          <p:nvPr/>
        </p:nvSpPr>
        <p:spPr>
          <a:xfrm>
            <a:off x="1714767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5" name="object 1095"/>
          <p:cNvSpPr/>
          <p:nvPr/>
        </p:nvSpPr>
        <p:spPr>
          <a:xfrm>
            <a:off x="17468225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6" name="object 1096"/>
          <p:cNvSpPr/>
          <p:nvPr/>
        </p:nvSpPr>
        <p:spPr>
          <a:xfrm>
            <a:off x="17788771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7" name="object 1097"/>
          <p:cNvSpPr/>
          <p:nvPr/>
        </p:nvSpPr>
        <p:spPr>
          <a:xfrm>
            <a:off x="18109328" y="96393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8" name="object 1098"/>
          <p:cNvSpPr/>
          <p:nvPr/>
        </p:nvSpPr>
        <p:spPr>
          <a:xfrm>
            <a:off x="945456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36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365" y="0"/>
                </a:lnTo>
                <a:lnTo>
                  <a:pt x="2936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9" name="object 1099"/>
          <p:cNvSpPr/>
          <p:nvPr/>
        </p:nvSpPr>
        <p:spPr>
          <a:xfrm>
            <a:off x="977506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0" name="object 1100"/>
          <p:cNvSpPr/>
          <p:nvPr/>
        </p:nvSpPr>
        <p:spPr>
          <a:xfrm>
            <a:off x="1009560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1" name="object 1101"/>
          <p:cNvSpPr/>
          <p:nvPr/>
        </p:nvSpPr>
        <p:spPr>
          <a:xfrm>
            <a:off x="1041615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2" name="object 1102"/>
          <p:cNvSpPr/>
          <p:nvPr/>
        </p:nvSpPr>
        <p:spPr>
          <a:xfrm>
            <a:off x="1073670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3" name="object 1103"/>
          <p:cNvSpPr/>
          <p:nvPr/>
        </p:nvSpPr>
        <p:spPr>
          <a:xfrm>
            <a:off x="1105724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4" name="object 1104"/>
          <p:cNvSpPr/>
          <p:nvPr/>
        </p:nvSpPr>
        <p:spPr>
          <a:xfrm>
            <a:off x="1137780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5" name="object 1105"/>
          <p:cNvSpPr/>
          <p:nvPr/>
        </p:nvSpPr>
        <p:spPr>
          <a:xfrm>
            <a:off x="1169835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6" name="object 1106"/>
          <p:cNvSpPr/>
          <p:nvPr/>
        </p:nvSpPr>
        <p:spPr>
          <a:xfrm>
            <a:off x="1201889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7" name="object 1107"/>
          <p:cNvSpPr/>
          <p:nvPr/>
        </p:nvSpPr>
        <p:spPr>
          <a:xfrm>
            <a:off x="1233944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8" name="object 1108"/>
          <p:cNvSpPr/>
          <p:nvPr/>
        </p:nvSpPr>
        <p:spPr>
          <a:xfrm>
            <a:off x="1265999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5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9" name="object 1109"/>
          <p:cNvSpPr/>
          <p:nvPr/>
        </p:nvSpPr>
        <p:spPr>
          <a:xfrm>
            <a:off x="1298054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0" name="object 1110"/>
          <p:cNvSpPr/>
          <p:nvPr/>
        </p:nvSpPr>
        <p:spPr>
          <a:xfrm>
            <a:off x="1330109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1" name="object 1111"/>
          <p:cNvSpPr/>
          <p:nvPr/>
        </p:nvSpPr>
        <p:spPr>
          <a:xfrm>
            <a:off x="1362164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2" name="object 1112"/>
          <p:cNvSpPr/>
          <p:nvPr/>
        </p:nvSpPr>
        <p:spPr>
          <a:xfrm>
            <a:off x="13942189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3" name="object 1113"/>
          <p:cNvSpPr/>
          <p:nvPr/>
        </p:nvSpPr>
        <p:spPr>
          <a:xfrm>
            <a:off x="1426273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4" name="object 1114"/>
          <p:cNvSpPr/>
          <p:nvPr/>
        </p:nvSpPr>
        <p:spPr>
          <a:xfrm>
            <a:off x="1458328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5" name="object 1115"/>
          <p:cNvSpPr/>
          <p:nvPr/>
        </p:nvSpPr>
        <p:spPr>
          <a:xfrm>
            <a:off x="14903839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6" name="object 1116"/>
          <p:cNvSpPr/>
          <p:nvPr/>
        </p:nvSpPr>
        <p:spPr>
          <a:xfrm>
            <a:off x="15224386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7" name="object 1117"/>
          <p:cNvSpPr/>
          <p:nvPr/>
        </p:nvSpPr>
        <p:spPr>
          <a:xfrm>
            <a:off x="15544933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8" name="object 1118"/>
          <p:cNvSpPr/>
          <p:nvPr/>
        </p:nvSpPr>
        <p:spPr>
          <a:xfrm>
            <a:off x="1586548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9" name="object 1119"/>
          <p:cNvSpPr/>
          <p:nvPr/>
        </p:nvSpPr>
        <p:spPr>
          <a:xfrm>
            <a:off x="16186027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0" name="object 1120"/>
          <p:cNvSpPr/>
          <p:nvPr/>
        </p:nvSpPr>
        <p:spPr>
          <a:xfrm>
            <a:off x="16506584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1" name="object 1121"/>
          <p:cNvSpPr/>
          <p:nvPr/>
        </p:nvSpPr>
        <p:spPr>
          <a:xfrm>
            <a:off x="1682713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2" name="object 1122"/>
          <p:cNvSpPr/>
          <p:nvPr/>
        </p:nvSpPr>
        <p:spPr>
          <a:xfrm>
            <a:off x="1714767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3" name="object 1123"/>
          <p:cNvSpPr/>
          <p:nvPr/>
        </p:nvSpPr>
        <p:spPr>
          <a:xfrm>
            <a:off x="17468225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4" name="object 1124"/>
          <p:cNvSpPr/>
          <p:nvPr/>
        </p:nvSpPr>
        <p:spPr>
          <a:xfrm>
            <a:off x="17788771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5" name="object 1125"/>
          <p:cNvSpPr/>
          <p:nvPr/>
        </p:nvSpPr>
        <p:spPr>
          <a:xfrm>
            <a:off x="18109328" y="9956800"/>
            <a:ext cx="29845" cy="292100"/>
          </a:xfrm>
          <a:custGeom>
            <a:avLst/>
            <a:gdLst/>
            <a:ahLst/>
            <a:cxnLst/>
            <a:rect l="l" t="t" r="r" b="b"/>
            <a:pathLst>
              <a:path w="29844" h="292100">
                <a:moveTo>
                  <a:pt x="29425" y="292100"/>
                </a:moveTo>
                <a:lnTo>
                  <a:pt x="0" y="292100"/>
                </a:lnTo>
                <a:lnTo>
                  <a:pt x="0" y="0"/>
                </a:lnTo>
                <a:lnTo>
                  <a:pt x="29425" y="0"/>
                </a:lnTo>
                <a:lnTo>
                  <a:pt x="29425" y="292100"/>
                </a:lnTo>
                <a:close/>
              </a:path>
            </a:pathLst>
          </a:custGeom>
          <a:solidFill>
            <a:srgbClr val="000000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6" name="object 1126"/>
          <p:cNvSpPr/>
          <p:nvPr/>
        </p:nvSpPr>
        <p:spPr>
          <a:xfrm>
            <a:off x="0" y="3366648"/>
            <a:ext cx="18288000" cy="3907790"/>
          </a:xfrm>
          <a:custGeom>
            <a:avLst/>
            <a:gdLst/>
            <a:ahLst/>
            <a:cxnLst/>
            <a:rect l="l" t="t" r="r" b="b"/>
            <a:pathLst>
              <a:path w="18288000" h="3907790">
                <a:moveTo>
                  <a:pt x="0" y="3907179"/>
                </a:moveTo>
                <a:lnTo>
                  <a:pt x="18287999" y="3907179"/>
                </a:lnTo>
                <a:lnTo>
                  <a:pt x="18287999" y="0"/>
                </a:lnTo>
                <a:lnTo>
                  <a:pt x="0" y="0"/>
                </a:lnTo>
                <a:lnTo>
                  <a:pt x="0" y="3907179"/>
                </a:lnTo>
                <a:close/>
              </a:path>
            </a:pathLst>
          </a:custGeom>
          <a:solidFill>
            <a:srgbClr val="48C2C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27" name="object 1127"/>
          <p:cNvGrpSpPr/>
          <p:nvPr/>
        </p:nvGrpSpPr>
        <p:grpSpPr>
          <a:xfrm>
            <a:off x="0" y="3013172"/>
            <a:ext cx="18288000" cy="258445"/>
            <a:chOff x="0" y="3013172"/>
            <a:chExt cx="18288000" cy="258445"/>
          </a:xfrm>
        </p:grpSpPr>
        <p:sp>
          <p:nvSpPr>
            <p:cNvPr id="1128" name="object 1128"/>
            <p:cNvSpPr/>
            <p:nvPr/>
          </p:nvSpPr>
          <p:spPr>
            <a:xfrm>
              <a:off x="0" y="3013172"/>
              <a:ext cx="18288000" cy="258445"/>
            </a:xfrm>
            <a:custGeom>
              <a:avLst/>
              <a:gdLst/>
              <a:ahLst/>
              <a:cxnLst/>
              <a:rect l="l" t="t" r="r" b="b"/>
              <a:pathLst>
                <a:path w="18288000" h="258445">
                  <a:moveTo>
                    <a:pt x="0" y="258225"/>
                  </a:moveTo>
                  <a:lnTo>
                    <a:pt x="18287999" y="258225"/>
                  </a:lnTo>
                  <a:lnTo>
                    <a:pt x="18287999" y="0"/>
                  </a:lnTo>
                  <a:lnTo>
                    <a:pt x="0" y="0"/>
                  </a:lnTo>
                  <a:lnTo>
                    <a:pt x="0" y="258225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29" name="object 1129"/>
            <p:cNvSpPr/>
            <p:nvPr/>
          </p:nvSpPr>
          <p:spPr>
            <a:xfrm>
              <a:off x="81546" y="3013188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50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50" y="57150"/>
                  </a:lnTo>
                  <a:lnTo>
                    <a:pt x="9086850" y="0"/>
                  </a:lnTo>
                  <a:close/>
                </a:path>
                <a:path w="16173450" h="57150">
                  <a:moveTo>
                    <a:pt x="9315450" y="0"/>
                  </a:moveTo>
                  <a:lnTo>
                    <a:pt x="9144000" y="0"/>
                  </a:lnTo>
                  <a:lnTo>
                    <a:pt x="9144000" y="57150"/>
                  </a:lnTo>
                  <a:lnTo>
                    <a:pt x="9315450" y="57150"/>
                  </a:lnTo>
                  <a:lnTo>
                    <a:pt x="9315450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00" y="0"/>
                  </a:lnTo>
                  <a:lnTo>
                    <a:pt x="9372600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0" name="object 1130"/>
            <p:cNvSpPr/>
            <p:nvPr/>
          </p:nvSpPr>
          <p:spPr>
            <a:xfrm>
              <a:off x="16083546" y="3013188"/>
              <a:ext cx="2204720" cy="57150"/>
            </a:xfrm>
            <a:custGeom>
              <a:avLst/>
              <a:gdLst/>
              <a:ahLst/>
              <a:cxnLst/>
              <a:rect l="l" t="t" r="r" b="b"/>
              <a:pathLst>
                <a:path w="2204719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2204719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2204719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2204719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2204719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2204719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2204719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2204719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2204719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2204719" h="57150">
                  <a:moveTo>
                    <a:pt x="220444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04440" y="57150"/>
                  </a:lnTo>
                  <a:lnTo>
                    <a:pt x="22044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31" name="object 1131"/>
          <p:cNvSpPr/>
          <p:nvPr/>
        </p:nvSpPr>
        <p:spPr>
          <a:xfrm>
            <a:off x="181123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2" name="object 1132"/>
          <p:cNvSpPr/>
          <p:nvPr/>
        </p:nvSpPr>
        <p:spPr>
          <a:xfrm>
            <a:off x="178837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3" name="object 1133"/>
          <p:cNvSpPr/>
          <p:nvPr/>
        </p:nvSpPr>
        <p:spPr>
          <a:xfrm>
            <a:off x="176551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4" name="object 1134"/>
          <p:cNvSpPr/>
          <p:nvPr/>
        </p:nvSpPr>
        <p:spPr>
          <a:xfrm>
            <a:off x="174265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5" name="object 1135"/>
          <p:cNvSpPr/>
          <p:nvPr/>
        </p:nvSpPr>
        <p:spPr>
          <a:xfrm>
            <a:off x="171979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6" name="object 1136"/>
          <p:cNvSpPr/>
          <p:nvPr/>
        </p:nvSpPr>
        <p:spPr>
          <a:xfrm>
            <a:off x="169693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7" name="object 1137"/>
          <p:cNvSpPr/>
          <p:nvPr/>
        </p:nvSpPr>
        <p:spPr>
          <a:xfrm>
            <a:off x="167407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8" name="object 1138"/>
          <p:cNvSpPr/>
          <p:nvPr/>
        </p:nvSpPr>
        <p:spPr>
          <a:xfrm>
            <a:off x="165121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9" name="object 1139"/>
          <p:cNvSpPr/>
          <p:nvPr/>
        </p:nvSpPr>
        <p:spPr>
          <a:xfrm>
            <a:off x="162835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0" name="object 1140"/>
          <p:cNvSpPr/>
          <p:nvPr/>
        </p:nvSpPr>
        <p:spPr>
          <a:xfrm>
            <a:off x="160549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1" name="object 1141"/>
          <p:cNvSpPr/>
          <p:nvPr/>
        </p:nvSpPr>
        <p:spPr>
          <a:xfrm>
            <a:off x="158263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2" name="object 1142"/>
          <p:cNvSpPr/>
          <p:nvPr/>
        </p:nvSpPr>
        <p:spPr>
          <a:xfrm>
            <a:off x="155977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3" name="object 1143"/>
          <p:cNvSpPr/>
          <p:nvPr/>
        </p:nvSpPr>
        <p:spPr>
          <a:xfrm>
            <a:off x="153691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4" name="object 1144"/>
          <p:cNvSpPr/>
          <p:nvPr/>
        </p:nvSpPr>
        <p:spPr>
          <a:xfrm>
            <a:off x="151405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5" name="object 1145"/>
          <p:cNvSpPr/>
          <p:nvPr/>
        </p:nvSpPr>
        <p:spPr>
          <a:xfrm>
            <a:off x="149119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6" name="object 1146"/>
          <p:cNvSpPr/>
          <p:nvPr/>
        </p:nvSpPr>
        <p:spPr>
          <a:xfrm>
            <a:off x="14683320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7" name="object 1147"/>
          <p:cNvSpPr/>
          <p:nvPr/>
        </p:nvSpPr>
        <p:spPr>
          <a:xfrm>
            <a:off x="14454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8" name="object 1148"/>
          <p:cNvSpPr/>
          <p:nvPr/>
        </p:nvSpPr>
        <p:spPr>
          <a:xfrm>
            <a:off x="14226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9" name="object 1149"/>
          <p:cNvSpPr/>
          <p:nvPr/>
        </p:nvSpPr>
        <p:spPr>
          <a:xfrm>
            <a:off x="13997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0" name="object 1150"/>
          <p:cNvSpPr/>
          <p:nvPr/>
        </p:nvSpPr>
        <p:spPr>
          <a:xfrm>
            <a:off x="13768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1" name="object 1151"/>
          <p:cNvSpPr/>
          <p:nvPr/>
        </p:nvSpPr>
        <p:spPr>
          <a:xfrm>
            <a:off x="13540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2" name="object 1152"/>
          <p:cNvSpPr/>
          <p:nvPr/>
        </p:nvSpPr>
        <p:spPr>
          <a:xfrm>
            <a:off x="13311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3" name="object 1153"/>
          <p:cNvSpPr/>
          <p:nvPr/>
        </p:nvSpPr>
        <p:spPr>
          <a:xfrm>
            <a:off x="13083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4" name="object 1154"/>
          <p:cNvSpPr/>
          <p:nvPr/>
        </p:nvSpPr>
        <p:spPr>
          <a:xfrm>
            <a:off x="12854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5" name="object 1155"/>
          <p:cNvSpPr/>
          <p:nvPr/>
        </p:nvSpPr>
        <p:spPr>
          <a:xfrm>
            <a:off x="12625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6" name="object 1156"/>
          <p:cNvSpPr/>
          <p:nvPr/>
        </p:nvSpPr>
        <p:spPr>
          <a:xfrm>
            <a:off x="12397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7" name="object 1157"/>
          <p:cNvSpPr/>
          <p:nvPr/>
        </p:nvSpPr>
        <p:spPr>
          <a:xfrm>
            <a:off x="12168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8" name="object 1158"/>
          <p:cNvSpPr/>
          <p:nvPr/>
        </p:nvSpPr>
        <p:spPr>
          <a:xfrm>
            <a:off x="11940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9" name="object 1159"/>
          <p:cNvSpPr/>
          <p:nvPr/>
        </p:nvSpPr>
        <p:spPr>
          <a:xfrm>
            <a:off x="11711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0" name="object 1160"/>
          <p:cNvSpPr/>
          <p:nvPr/>
        </p:nvSpPr>
        <p:spPr>
          <a:xfrm>
            <a:off x="11482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1" name="object 1161"/>
          <p:cNvSpPr/>
          <p:nvPr/>
        </p:nvSpPr>
        <p:spPr>
          <a:xfrm>
            <a:off x="11254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2" name="object 1162"/>
          <p:cNvSpPr/>
          <p:nvPr/>
        </p:nvSpPr>
        <p:spPr>
          <a:xfrm>
            <a:off x="11025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3" name="object 1163"/>
          <p:cNvSpPr/>
          <p:nvPr/>
        </p:nvSpPr>
        <p:spPr>
          <a:xfrm>
            <a:off x="10797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4" name="object 1164"/>
          <p:cNvSpPr/>
          <p:nvPr/>
        </p:nvSpPr>
        <p:spPr>
          <a:xfrm>
            <a:off x="10568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5" name="object 1165"/>
          <p:cNvSpPr/>
          <p:nvPr/>
        </p:nvSpPr>
        <p:spPr>
          <a:xfrm>
            <a:off x="10339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6" name="object 1166"/>
          <p:cNvSpPr/>
          <p:nvPr/>
        </p:nvSpPr>
        <p:spPr>
          <a:xfrm>
            <a:off x="10111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7" name="object 1167"/>
          <p:cNvSpPr/>
          <p:nvPr/>
        </p:nvSpPr>
        <p:spPr>
          <a:xfrm>
            <a:off x="9882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8" name="object 1168"/>
          <p:cNvSpPr/>
          <p:nvPr/>
        </p:nvSpPr>
        <p:spPr>
          <a:xfrm>
            <a:off x="9654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9" name="object 1169"/>
          <p:cNvSpPr/>
          <p:nvPr/>
        </p:nvSpPr>
        <p:spPr>
          <a:xfrm>
            <a:off x="9425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0" name="object 1170"/>
          <p:cNvSpPr/>
          <p:nvPr/>
        </p:nvSpPr>
        <p:spPr>
          <a:xfrm>
            <a:off x="9196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1" name="object 1171"/>
          <p:cNvSpPr/>
          <p:nvPr/>
        </p:nvSpPr>
        <p:spPr>
          <a:xfrm>
            <a:off x="8968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2" name="object 1172"/>
          <p:cNvSpPr/>
          <p:nvPr/>
        </p:nvSpPr>
        <p:spPr>
          <a:xfrm>
            <a:off x="8739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3" name="object 1173"/>
          <p:cNvSpPr/>
          <p:nvPr/>
        </p:nvSpPr>
        <p:spPr>
          <a:xfrm>
            <a:off x="8511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0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0" y="0"/>
                </a:lnTo>
                <a:lnTo>
                  <a:pt x="171450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4" name="object 1174"/>
          <p:cNvSpPr/>
          <p:nvPr/>
        </p:nvSpPr>
        <p:spPr>
          <a:xfrm>
            <a:off x="8282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5" name="object 1175"/>
          <p:cNvSpPr/>
          <p:nvPr/>
        </p:nvSpPr>
        <p:spPr>
          <a:xfrm>
            <a:off x="8053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6" name="object 1176"/>
          <p:cNvSpPr/>
          <p:nvPr/>
        </p:nvSpPr>
        <p:spPr>
          <a:xfrm>
            <a:off x="7825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7" name="object 1177"/>
          <p:cNvSpPr/>
          <p:nvPr/>
        </p:nvSpPr>
        <p:spPr>
          <a:xfrm>
            <a:off x="7596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8" name="object 1178"/>
          <p:cNvSpPr/>
          <p:nvPr/>
        </p:nvSpPr>
        <p:spPr>
          <a:xfrm>
            <a:off x="73681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9" name="object 1179"/>
          <p:cNvSpPr/>
          <p:nvPr/>
        </p:nvSpPr>
        <p:spPr>
          <a:xfrm>
            <a:off x="7139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0" name="object 1180"/>
          <p:cNvSpPr/>
          <p:nvPr/>
        </p:nvSpPr>
        <p:spPr>
          <a:xfrm>
            <a:off x="6910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1" name="object 1181"/>
          <p:cNvSpPr/>
          <p:nvPr/>
        </p:nvSpPr>
        <p:spPr>
          <a:xfrm>
            <a:off x="6682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2" name="object 1182"/>
          <p:cNvSpPr/>
          <p:nvPr/>
        </p:nvSpPr>
        <p:spPr>
          <a:xfrm>
            <a:off x="64537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3" name="object 1183"/>
          <p:cNvSpPr/>
          <p:nvPr/>
        </p:nvSpPr>
        <p:spPr>
          <a:xfrm>
            <a:off x="6225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4" name="object 1184"/>
          <p:cNvSpPr/>
          <p:nvPr/>
        </p:nvSpPr>
        <p:spPr>
          <a:xfrm>
            <a:off x="5996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5" name="object 1185"/>
          <p:cNvSpPr/>
          <p:nvPr/>
        </p:nvSpPr>
        <p:spPr>
          <a:xfrm>
            <a:off x="57679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6" name="object 1186"/>
          <p:cNvSpPr/>
          <p:nvPr/>
        </p:nvSpPr>
        <p:spPr>
          <a:xfrm>
            <a:off x="55393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7" name="object 1187"/>
          <p:cNvSpPr/>
          <p:nvPr/>
        </p:nvSpPr>
        <p:spPr>
          <a:xfrm>
            <a:off x="53107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8" name="object 1188"/>
          <p:cNvSpPr/>
          <p:nvPr/>
        </p:nvSpPr>
        <p:spPr>
          <a:xfrm>
            <a:off x="5082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9" name="object 1189"/>
          <p:cNvSpPr/>
          <p:nvPr/>
        </p:nvSpPr>
        <p:spPr>
          <a:xfrm>
            <a:off x="48535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0" name="object 1190"/>
          <p:cNvSpPr/>
          <p:nvPr/>
        </p:nvSpPr>
        <p:spPr>
          <a:xfrm>
            <a:off x="46249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1" name="object 1191"/>
          <p:cNvSpPr/>
          <p:nvPr/>
        </p:nvSpPr>
        <p:spPr>
          <a:xfrm>
            <a:off x="43963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2" name="object 1192"/>
          <p:cNvSpPr/>
          <p:nvPr/>
        </p:nvSpPr>
        <p:spPr>
          <a:xfrm>
            <a:off x="4167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3" name="object 1193"/>
          <p:cNvSpPr/>
          <p:nvPr/>
        </p:nvSpPr>
        <p:spPr>
          <a:xfrm>
            <a:off x="39391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4" name="object 1194"/>
          <p:cNvSpPr/>
          <p:nvPr/>
        </p:nvSpPr>
        <p:spPr>
          <a:xfrm>
            <a:off x="37105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5" name="object 1195"/>
          <p:cNvSpPr/>
          <p:nvPr/>
        </p:nvSpPr>
        <p:spPr>
          <a:xfrm>
            <a:off x="34819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6" name="object 1196"/>
          <p:cNvSpPr/>
          <p:nvPr/>
        </p:nvSpPr>
        <p:spPr>
          <a:xfrm>
            <a:off x="32533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7" name="object 1197"/>
          <p:cNvSpPr/>
          <p:nvPr/>
        </p:nvSpPr>
        <p:spPr>
          <a:xfrm>
            <a:off x="30247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8" name="object 1198"/>
          <p:cNvSpPr/>
          <p:nvPr/>
        </p:nvSpPr>
        <p:spPr>
          <a:xfrm>
            <a:off x="27961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9" name="object 1199"/>
          <p:cNvSpPr/>
          <p:nvPr/>
        </p:nvSpPr>
        <p:spPr>
          <a:xfrm>
            <a:off x="25675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0" name="object 1200"/>
          <p:cNvSpPr/>
          <p:nvPr/>
        </p:nvSpPr>
        <p:spPr>
          <a:xfrm>
            <a:off x="23389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1" name="object 1201"/>
          <p:cNvSpPr/>
          <p:nvPr/>
        </p:nvSpPr>
        <p:spPr>
          <a:xfrm>
            <a:off x="2110322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2" name="object 1202"/>
          <p:cNvSpPr/>
          <p:nvPr/>
        </p:nvSpPr>
        <p:spPr>
          <a:xfrm>
            <a:off x="18817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3" name="object 1203"/>
          <p:cNvSpPr/>
          <p:nvPr/>
        </p:nvSpPr>
        <p:spPr>
          <a:xfrm>
            <a:off x="16531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4" name="object 1204"/>
          <p:cNvSpPr/>
          <p:nvPr/>
        </p:nvSpPr>
        <p:spPr>
          <a:xfrm>
            <a:off x="14245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5" name="object 1205"/>
          <p:cNvSpPr/>
          <p:nvPr/>
        </p:nvSpPr>
        <p:spPr>
          <a:xfrm>
            <a:off x="1195923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51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51" y="0"/>
                </a:lnTo>
                <a:lnTo>
                  <a:pt x="171451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6" name="object 1206"/>
          <p:cNvSpPr/>
          <p:nvPr/>
        </p:nvSpPr>
        <p:spPr>
          <a:xfrm>
            <a:off x="9673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7" name="object 1207"/>
          <p:cNvSpPr/>
          <p:nvPr/>
        </p:nvSpPr>
        <p:spPr>
          <a:xfrm>
            <a:off x="7387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8" name="object 1208"/>
          <p:cNvSpPr/>
          <p:nvPr/>
        </p:nvSpPr>
        <p:spPr>
          <a:xfrm>
            <a:off x="5101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8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8" y="0"/>
                </a:lnTo>
                <a:lnTo>
                  <a:pt x="171448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9" name="object 1209"/>
          <p:cNvSpPr/>
          <p:nvPr/>
        </p:nvSpPr>
        <p:spPr>
          <a:xfrm>
            <a:off x="2815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0" name="object 1210"/>
          <p:cNvSpPr/>
          <p:nvPr/>
        </p:nvSpPr>
        <p:spPr>
          <a:xfrm>
            <a:off x="52924" y="7216659"/>
            <a:ext cx="171450" cy="54610"/>
          </a:xfrm>
          <a:custGeom>
            <a:avLst/>
            <a:gdLst/>
            <a:ahLst/>
            <a:cxnLst/>
            <a:rect l="l" t="t" r="r" b="b"/>
            <a:pathLst>
              <a:path w="171450" h="54609">
                <a:moveTo>
                  <a:pt x="171449" y="54187"/>
                </a:moveTo>
                <a:lnTo>
                  <a:pt x="0" y="54187"/>
                </a:lnTo>
                <a:lnTo>
                  <a:pt x="0" y="0"/>
                </a:lnTo>
                <a:lnTo>
                  <a:pt x="171449" y="0"/>
                </a:lnTo>
                <a:lnTo>
                  <a:pt x="171449" y="5418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1" name="object 1211"/>
          <p:cNvSpPr/>
          <p:nvPr/>
        </p:nvSpPr>
        <p:spPr>
          <a:xfrm>
            <a:off x="0" y="3013185"/>
            <a:ext cx="24765" cy="57150"/>
          </a:xfrm>
          <a:custGeom>
            <a:avLst/>
            <a:gdLst/>
            <a:ahLst/>
            <a:cxnLst/>
            <a:rect l="l" t="t" r="r" b="b"/>
            <a:pathLst>
              <a:path w="24765" h="57150">
                <a:moveTo>
                  <a:pt x="24405" y="57149"/>
                </a:moveTo>
                <a:lnTo>
                  <a:pt x="0" y="57149"/>
                </a:lnTo>
                <a:lnTo>
                  <a:pt x="0" y="0"/>
                </a:lnTo>
                <a:lnTo>
                  <a:pt x="24405" y="0"/>
                </a:lnTo>
                <a:lnTo>
                  <a:pt x="24405" y="571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2" name="object 1212"/>
          <p:cNvSpPr/>
          <p:nvPr/>
        </p:nvSpPr>
        <p:spPr>
          <a:xfrm>
            <a:off x="0" y="3271398"/>
            <a:ext cx="18288000" cy="95250"/>
          </a:xfrm>
          <a:custGeom>
            <a:avLst/>
            <a:gdLst/>
            <a:ahLst/>
            <a:cxnLst/>
            <a:rect l="l" t="t" r="r" b="b"/>
            <a:pathLst>
              <a:path w="18288000" h="95250">
                <a:moveTo>
                  <a:pt x="0" y="0"/>
                </a:moveTo>
                <a:lnTo>
                  <a:pt x="18287999" y="0"/>
                </a:lnTo>
                <a:lnTo>
                  <a:pt x="18287999" y="95249"/>
                </a:lnTo>
                <a:lnTo>
                  <a:pt x="0" y="9524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13" name="object 1213"/>
          <p:cNvGrpSpPr/>
          <p:nvPr/>
        </p:nvGrpSpPr>
        <p:grpSpPr>
          <a:xfrm>
            <a:off x="1827321" y="683294"/>
            <a:ext cx="1944370" cy="1619885"/>
            <a:chOff x="1827321" y="683294"/>
            <a:chExt cx="1944370" cy="1619885"/>
          </a:xfrm>
        </p:grpSpPr>
        <p:sp>
          <p:nvSpPr>
            <p:cNvPr id="1214" name="object 1214"/>
            <p:cNvSpPr/>
            <p:nvPr/>
          </p:nvSpPr>
          <p:spPr>
            <a:xfrm>
              <a:off x="1846334" y="882485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6"/>
                  </a:lnTo>
                  <a:lnTo>
                    <a:pt x="1683605" y="525295"/>
                  </a:lnTo>
                  <a:lnTo>
                    <a:pt x="1646405" y="490570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1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3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6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3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4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1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5" name="object 1215"/>
            <p:cNvSpPr/>
            <p:nvPr/>
          </p:nvSpPr>
          <p:spPr>
            <a:xfrm>
              <a:off x="1846334" y="882485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7"/>
                  </a:lnTo>
                  <a:lnTo>
                    <a:pt x="1683605" y="525296"/>
                  </a:lnTo>
                  <a:lnTo>
                    <a:pt x="1646405" y="490571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2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4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7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4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5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2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ln w="3802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6" name="object 1216"/>
            <p:cNvSpPr/>
            <p:nvPr/>
          </p:nvSpPr>
          <p:spPr>
            <a:xfrm>
              <a:off x="2059909" y="124050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2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4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0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7" name="object 1217"/>
            <p:cNvSpPr/>
            <p:nvPr/>
          </p:nvSpPr>
          <p:spPr>
            <a:xfrm>
              <a:off x="2059909" y="124050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3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5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1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ln w="3802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8" name="object 1218"/>
            <p:cNvSpPr/>
            <p:nvPr/>
          </p:nvSpPr>
          <p:spPr>
            <a:xfrm>
              <a:off x="2283656" y="159722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9" name="object 1219"/>
            <p:cNvSpPr/>
            <p:nvPr/>
          </p:nvSpPr>
          <p:spPr>
            <a:xfrm>
              <a:off x="2283656" y="159722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ln w="3801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0" name="object 1220"/>
            <p:cNvSpPr/>
            <p:nvPr/>
          </p:nvSpPr>
          <p:spPr>
            <a:xfrm>
              <a:off x="2643520" y="1971009"/>
              <a:ext cx="311785" cy="313055"/>
            </a:xfrm>
            <a:custGeom>
              <a:avLst/>
              <a:gdLst/>
              <a:ahLst/>
              <a:cxnLst/>
              <a:rect l="l" t="t" r="r" b="b"/>
              <a:pathLst>
                <a:path w="311785" h="313055">
                  <a:moveTo>
                    <a:pt x="155778" y="312946"/>
                  </a:moveTo>
                  <a:lnTo>
                    <a:pt x="106537" y="304971"/>
                  </a:lnTo>
                  <a:lnTo>
                    <a:pt x="63773" y="282762"/>
                  </a:lnTo>
                  <a:lnTo>
                    <a:pt x="30053" y="248895"/>
                  </a:lnTo>
                  <a:lnTo>
                    <a:pt x="7940" y="205945"/>
                  </a:lnTo>
                  <a:lnTo>
                    <a:pt x="0" y="156489"/>
                  </a:lnTo>
                  <a:lnTo>
                    <a:pt x="7940" y="107030"/>
                  </a:lnTo>
                  <a:lnTo>
                    <a:pt x="30053" y="64072"/>
                  </a:lnTo>
                  <a:lnTo>
                    <a:pt x="63773" y="30196"/>
                  </a:lnTo>
                  <a:lnTo>
                    <a:pt x="106537" y="7978"/>
                  </a:lnTo>
                  <a:lnTo>
                    <a:pt x="155778" y="0"/>
                  </a:lnTo>
                  <a:lnTo>
                    <a:pt x="205023" y="7978"/>
                  </a:lnTo>
                  <a:lnTo>
                    <a:pt x="247794" y="30196"/>
                  </a:lnTo>
                  <a:lnTo>
                    <a:pt x="281524" y="64072"/>
                  </a:lnTo>
                  <a:lnTo>
                    <a:pt x="303645" y="107030"/>
                  </a:lnTo>
                  <a:lnTo>
                    <a:pt x="311590" y="156489"/>
                  </a:lnTo>
                  <a:lnTo>
                    <a:pt x="303645" y="205945"/>
                  </a:lnTo>
                  <a:lnTo>
                    <a:pt x="281524" y="248895"/>
                  </a:lnTo>
                  <a:lnTo>
                    <a:pt x="247794" y="282762"/>
                  </a:lnTo>
                  <a:lnTo>
                    <a:pt x="205023" y="304971"/>
                  </a:lnTo>
                  <a:lnTo>
                    <a:pt x="155778" y="31294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1" name="object 1221"/>
            <p:cNvSpPr/>
            <p:nvPr/>
          </p:nvSpPr>
          <p:spPr>
            <a:xfrm>
              <a:off x="1893955" y="683294"/>
              <a:ext cx="1823085" cy="1600835"/>
            </a:xfrm>
            <a:custGeom>
              <a:avLst/>
              <a:gdLst/>
              <a:ahLst/>
              <a:cxnLst/>
              <a:rect l="l" t="t" r="r" b="b"/>
              <a:pathLst>
                <a:path w="1823085" h="1600835">
                  <a:moveTo>
                    <a:pt x="1061155" y="1444204"/>
                  </a:moveTo>
                  <a:lnTo>
                    <a:pt x="1053211" y="1493660"/>
                  </a:lnTo>
                  <a:lnTo>
                    <a:pt x="1031090" y="1536610"/>
                  </a:lnTo>
                  <a:lnTo>
                    <a:pt x="997360" y="1570477"/>
                  </a:lnTo>
                  <a:lnTo>
                    <a:pt x="954589" y="1592686"/>
                  </a:lnTo>
                  <a:lnTo>
                    <a:pt x="905344" y="1600661"/>
                  </a:lnTo>
                  <a:lnTo>
                    <a:pt x="856102" y="1592686"/>
                  </a:lnTo>
                  <a:lnTo>
                    <a:pt x="813339" y="1570477"/>
                  </a:lnTo>
                  <a:lnTo>
                    <a:pt x="779619" y="1536610"/>
                  </a:lnTo>
                  <a:lnTo>
                    <a:pt x="757506" y="1493660"/>
                  </a:lnTo>
                  <a:lnTo>
                    <a:pt x="749565" y="1444204"/>
                  </a:lnTo>
                  <a:lnTo>
                    <a:pt x="757506" y="1394745"/>
                  </a:lnTo>
                  <a:lnTo>
                    <a:pt x="779619" y="1351787"/>
                  </a:lnTo>
                  <a:lnTo>
                    <a:pt x="813339" y="1317911"/>
                  </a:lnTo>
                  <a:lnTo>
                    <a:pt x="856102" y="1295693"/>
                  </a:lnTo>
                  <a:lnTo>
                    <a:pt x="905344" y="1287714"/>
                  </a:lnTo>
                  <a:lnTo>
                    <a:pt x="954589" y="1295693"/>
                  </a:lnTo>
                  <a:lnTo>
                    <a:pt x="997360" y="1317911"/>
                  </a:lnTo>
                  <a:lnTo>
                    <a:pt x="1031090" y="1351787"/>
                  </a:lnTo>
                  <a:lnTo>
                    <a:pt x="1053211" y="1394745"/>
                  </a:lnTo>
                  <a:lnTo>
                    <a:pt x="1061155" y="1444204"/>
                  </a:lnTo>
                  <a:close/>
                </a:path>
                <a:path w="1823085" h="1600835">
                  <a:moveTo>
                    <a:pt x="1473518" y="72251"/>
                  </a:moveTo>
                  <a:lnTo>
                    <a:pt x="1607433" y="72251"/>
                  </a:lnTo>
                </a:path>
                <a:path w="1823085" h="1600835">
                  <a:moveTo>
                    <a:pt x="1540459" y="4986"/>
                  </a:moveTo>
                  <a:lnTo>
                    <a:pt x="1540459" y="139483"/>
                  </a:lnTo>
                </a:path>
                <a:path w="1823085" h="1600835">
                  <a:moveTo>
                    <a:pt x="1607433" y="222863"/>
                  </a:moveTo>
                  <a:lnTo>
                    <a:pt x="1823083" y="222863"/>
                  </a:lnTo>
                </a:path>
                <a:path w="1823085" h="1600835">
                  <a:moveTo>
                    <a:pt x="1715274" y="114552"/>
                  </a:moveTo>
                  <a:lnTo>
                    <a:pt x="1715274" y="331141"/>
                  </a:lnTo>
                </a:path>
                <a:path w="1823085" h="1600835">
                  <a:moveTo>
                    <a:pt x="1732470" y="1553704"/>
                  </a:moveTo>
                  <a:lnTo>
                    <a:pt x="1732470" y="1419174"/>
                  </a:lnTo>
                </a:path>
                <a:path w="1823085" h="1600835">
                  <a:moveTo>
                    <a:pt x="1665496" y="1486439"/>
                  </a:moveTo>
                  <a:lnTo>
                    <a:pt x="1799444" y="1486439"/>
                  </a:lnTo>
                </a:path>
                <a:path w="1823085" h="1600835">
                  <a:moveTo>
                    <a:pt x="66940" y="134530"/>
                  </a:moveTo>
                  <a:lnTo>
                    <a:pt x="66940" y="0"/>
                  </a:lnTo>
                </a:path>
                <a:path w="1823085" h="1600835">
                  <a:moveTo>
                    <a:pt x="0" y="67265"/>
                  </a:moveTo>
                  <a:lnTo>
                    <a:pt x="133914" y="67265"/>
                  </a:lnTo>
                </a:path>
                <a:path w="1823085" h="1600835">
                  <a:moveTo>
                    <a:pt x="140194" y="1510215"/>
                  </a:moveTo>
                  <a:lnTo>
                    <a:pt x="140194" y="1293592"/>
                  </a:lnTo>
                </a:path>
                <a:path w="1823085" h="1600835">
                  <a:moveTo>
                    <a:pt x="32385" y="1401904"/>
                  </a:moveTo>
                  <a:lnTo>
                    <a:pt x="248035" y="1401904"/>
                  </a:lnTo>
                </a:path>
              </a:pathLst>
            </a:custGeom>
            <a:ln w="3795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22" name="object 1222"/>
          <p:cNvGrpSpPr/>
          <p:nvPr/>
        </p:nvGrpSpPr>
        <p:grpSpPr>
          <a:xfrm>
            <a:off x="6114942" y="645072"/>
            <a:ext cx="1655445" cy="1673860"/>
            <a:chOff x="6114942" y="645072"/>
            <a:chExt cx="1655445" cy="1673860"/>
          </a:xfrm>
        </p:grpSpPr>
        <p:sp>
          <p:nvSpPr>
            <p:cNvPr id="1223" name="object 1223"/>
            <p:cNvSpPr/>
            <p:nvPr/>
          </p:nvSpPr>
          <p:spPr>
            <a:xfrm>
              <a:off x="6162610" y="711055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769798" y="1545698"/>
                  </a:moveTo>
                  <a:lnTo>
                    <a:pt x="721115" y="1544178"/>
                  </a:lnTo>
                  <a:lnTo>
                    <a:pt x="673236" y="1539677"/>
                  </a:lnTo>
                  <a:lnTo>
                    <a:pt x="626252" y="1532285"/>
                  </a:lnTo>
                  <a:lnTo>
                    <a:pt x="580253" y="1522095"/>
                  </a:lnTo>
                  <a:lnTo>
                    <a:pt x="535329" y="1509195"/>
                  </a:lnTo>
                  <a:lnTo>
                    <a:pt x="491571" y="1493677"/>
                  </a:lnTo>
                  <a:lnTo>
                    <a:pt x="449068" y="1475631"/>
                  </a:lnTo>
                  <a:lnTo>
                    <a:pt x="407911" y="1455148"/>
                  </a:lnTo>
                  <a:lnTo>
                    <a:pt x="368190" y="1432318"/>
                  </a:lnTo>
                  <a:lnTo>
                    <a:pt x="329994" y="1407232"/>
                  </a:lnTo>
                  <a:lnTo>
                    <a:pt x="293416" y="1379979"/>
                  </a:lnTo>
                  <a:lnTo>
                    <a:pt x="258543" y="1350652"/>
                  </a:lnTo>
                  <a:lnTo>
                    <a:pt x="225467" y="1319340"/>
                  </a:lnTo>
                  <a:lnTo>
                    <a:pt x="194278" y="1286134"/>
                  </a:lnTo>
                  <a:lnTo>
                    <a:pt x="165066" y="1251124"/>
                  </a:lnTo>
                  <a:lnTo>
                    <a:pt x="137921" y="1214402"/>
                  </a:lnTo>
                  <a:lnTo>
                    <a:pt x="112933" y="1176056"/>
                  </a:lnTo>
                  <a:lnTo>
                    <a:pt x="90193" y="1136179"/>
                  </a:lnTo>
                  <a:lnTo>
                    <a:pt x="69790" y="1094861"/>
                  </a:lnTo>
                  <a:lnTo>
                    <a:pt x="51815" y="1052191"/>
                  </a:lnTo>
                  <a:lnTo>
                    <a:pt x="36358" y="1008261"/>
                  </a:lnTo>
                  <a:lnTo>
                    <a:pt x="23510" y="963162"/>
                  </a:lnTo>
                  <a:lnTo>
                    <a:pt x="13359" y="916983"/>
                  </a:lnTo>
                  <a:lnTo>
                    <a:pt x="5997" y="869815"/>
                  </a:lnTo>
                  <a:lnTo>
                    <a:pt x="1514" y="821749"/>
                  </a:lnTo>
                  <a:lnTo>
                    <a:pt x="0" y="772876"/>
                  </a:lnTo>
                  <a:lnTo>
                    <a:pt x="1514" y="723999"/>
                  </a:lnTo>
                  <a:lnTo>
                    <a:pt x="5997" y="675930"/>
                  </a:lnTo>
                  <a:lnTo>
                    <a:pt x="13359" y="628759"/>
                  </a:lnTo>
                  <a:lnTo>
                    <a:pt x="23510" y="582577"/>
                  </a:lnTo>
                  <a:lnTo>
                    <a:pt x="36358" y="537475"/>
                  </a:lnTo>
                  <a:lnTo>
                    <a:pt x="51815" y="493542"/>
                  </a:lnTo>
                  <a:lnTo>
                    <a:pt x="69790" y="450869"/>
                  </a:lnTo>
                  <a:lnTo>
                    <a:pt x="90193" y="409548"/>
                  </a:lnTo>
                  <a:lnTo>
                    <a:pt x="112933" y="369668"/>
                  </a:lnTo>
                  <a:lnTo>
                    <a:pt x="137921" y="331320"/>
                  </a:lnTo>
                  <a:lnTo>
                    <a:pt x="165066" y="294595"/>
                  </a:lnTo>
                  <a:lnTo>
                    <a:pt x="194278" y="259583"/>
                  </a:lnTo>
                  <a:lnTo>
                    <a:pt x="225467" y="226374"/>
                  </a:lnTo>
                  <a:lnTo>
                    <a:pt x="258543" y="195060"/>
                  </a:lnTo>
                  <a:lnTo>
                    <a:pt x="293416" y="165730"/>
                  </a:lnTo>
                  <a:lnTo>
                    <a:pt x="329994" y="138476"/>
                  </a:lnTo>
                  <a:lnTo>
                    <a:pt x="368190" y="113388"/>
                  </a:lnTo>
                  <a:lnTo>
                    <a:pt x="407911" y="90556"/>
                  </a:lnTo>
                  <a:lnTo>
                    <a:pt x="449068" y="70072"/>
                  </a:lnTo>
                  <a:lnTo>
                    <a:pt x="491571" y="52024"/>
                  </a:lnTo>
                  <a:lnTo>
                    <a:pt x="535329" y="36505"/>
                  </a:lnTo>
                  <a:lnTo>
                    <a:pt x="580253" y="23605"/>
                  </a:lnTo>
                  <a:lnTo>
                    <a:pt x="626252" y="13413"/>
                  </a:lnTo>
                  <a:lnTo>
                    <a:pt x="673236" y="6021"/>
                  </a:lnTo>
                  <a:lnTo>
                    <a:pt x="721115" y="1520"/>
                  </a:lnTo>
                  <a:lnTo>
                    <a:pt x="769798" y="0"/>
                  </a:lnTo>
                  <a:lnTo>
                    <a:pt x="818482" y="1520"/>
                  </a:lnTo>
                  <a:lnTo>
                    <a:pt x="866361" y="6021"/>
                  </a:lnTo>
                  <a:lnTo>
                    <a:pt x="913345" y="13413"/>
                  </a:lnTo>
                  <a:lnTo>
                    <a:pt x="959344" y="23605"/>
                  </a:lnTo>
                  <a:lnTo>
                    <a:pt x="1004267" y="36505"/>
                  </a:lnTo>
                  <a:lnTo>
                    <a:pt x="1048026" y="52024"/>
                  </a:lnTo>
                  <a:lnTo>
                    <a:pt x="1090529" y="70072"/>
                  </a:lnTo>
                  <a:lnTo>
                    <a:pt x="1131686" y="90556"/>
                  </a:lnTo>
                  <a:lnTo>
                    <a:pt x="1171407" y="113388"/>
                  </a:lnTo>
                  <a:lnTo>
                    <a:pt x="1209602" y="138476"/>
                  </a:lnTo>
                  <a:lnTo>
                    <a:pt x="1246181" y="165730"/>
                  </a:lnTo>
                  <a:lnTo>
                    <a:pt x="1281053" y="195060"/>
                  </a:lnTo>
                  <a:lnTo>
                    <a:pt x="1314129" y="226374"/>
                  </a:lnTo>
                  <a:lnTo>
                    <a:pt x="1345318" y="259583"/>
                  </a:lnTo>
                  <a:lnTo>
                    <a:pt x="1374530" y="294595"/>
                  </a:lnTo>
                  <a:lnTo>
                    <a:pt x="1401675" y="331320"/>
                  </a:lnTo>
                  <a:lnTo>
                    <a:pt x="1426663" y="369668"/>
                  </a:lnTo>
                  <a:lnTo>
                    <a:pt x="1449403" y="409548"/>
                  </a:lnTo>
                  <a:lnTo>
                    <a:pt x="1469806" y="450869"/>
                  </a:lnTo>
                  <a:lnTo>
                    <a:pt x="1487781" y="493542"/>
                  </a:lnTo>
                  <a:lnTo>
                    <a:pt x="1503238" y="537475"/>
                  </a:lnTo>
                  <a:lnTo>
                    <a:pt x="1516087" y="582577"/>
                  </a:lnTo>
                  <a:lnTo>
                    <a:pt x="1526237" y="628759"/>
                  </a:lnTo>
                  <a:lnTo>
                    <a:pt x="1533599" y="675930"/>
                  </a:lnTo>
                  <a:lnTo>
                    <a:pt x="1538082" y="723999"/>
                  </a:lnTo>
                  <a:lnTo>
                    <a:pt x="1539597" y="772876"/>
                  </a:lnTo>
                  <a:lnTo>
                    <a:pt x="1538082" y="821749"/>
                  </a:lnTo>
                  <a:lnTo>
                    <a:pt x="1533599" y="869815"/>
                  </a:lnTo>
                  <a:lnTo>
                    <a:pt x="1526237" y="916983"/>
                  </a:lnTo>
                  <a:lnTo>
                    <a:pt x="1516087" y="963162"/>
                  </a:lnTo>
                  <a:lnTo>
                    <a:pt x="1503238" y="1008261"/>
                  </a:lnTo>
                  <a:lnTo>
                    <a:pt x="1487781" y="1052191"/>
                  </a:lnTo>
                  <a:lnTo>
                    <a:pt x="1469806" y="1094861"/>
                  </a:lnTo>
                  <a:lnTo>
                    <a:pt x="1449403" y="1136179"/>
                  </a:lnTo>
                  <a:lnTo>
                    <a:pt x="1426663" y="1176056"/>
                  </a:lnTo>
                  <a:lnTo>
                    <a:pt x="1401675" y="1214402"/>
                  </a:lnTo>
                  <a:lnTo>
                    <a:pt x="1374530" y="1251124"/>
                  </a:lnTo>
                  <a:lnTo>
                    <a:pt x="1345318" y="1286134"/>
                  </a:lnTo>
                  <a:lnTo>
                    <a:pt x="1314129" y="1319340"/>
                  </a:lnTo>
                  <a:lnTo>
                    <a:pt x="1281053" y="1350652"/>
                  </a:lnTo>
                  <a:lnTo>
                    <a:pt x="1246181" y="1379979"/>
                  </a:lnTo>
                  <a:lnTo>
                    <a:pt x="1209602" y="1407232"/>
                  </a:lnTo>
                  <a:lnTo>
                    <a:pt x="1171407" y="1432318"/>
                  </a:lnTo>
                  <a:lnTo>
                    <a:pt x="1131686" y="1455148"/>
                  </a:lnTo>
                  <a:lnTo>
                    <a:pt x="1090529" y="1475631"/>
                  </a:lnTo>
                  <a:lnTo>
                    <a:pt x="1048026" y="1493677"/>
                  </a:lnTo>
                  <a:lnTo>
                    <a:pt x="1004267" y="1509195"/>
                  </a:lnTo>
                  <a:lnTo>
                    <a:pt x="959344" y="1522095"/>
                  </a:lnTo>
                  <a:lnTo>
                    <a:pt x="913345" y="1532285"/>
                  </a:lnTo>
                  <a:lnTo>
                    <a:pt x="866361" y="1539677"/>
                  </a:lnTo>
                  <a:lnTo>
                    <a:pt x="818482" y="1544178"/>
                  </a:lnTo>
                  <a:lnTo>
                    <a:pt x="769798" y="1545698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4" name="object 1224"/>
            <p:cNvSpPr/>
            <p:nvPr/>
          </p:nvSpPr>
          <p:spPr>
            <a:xfrm>
              <a:off x="6162610" y="711055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1539597" y="772875"/>
                  </a:moveTo>
                  <a:lnTo>
                    <a:pt x="1538082" y="723999"/>
                  </a:lnTo>
                  <a:lnTo>
                    <a:pt x="1533599" y="675930"/>
                  </a:lnTo>
                  <a:lnTo>
                    <a:pt x="1526237" y="628759"/>
                  </a:lnTo>
                  <a:lnTo>
                    <a:pt x="1516087" y="582577"/>
                  </a:lnTo>
                  <a:lnTo>
                    <a:pt x="1503238" y="537475"/>
                  </a:lnTo>
                  <a:lnTo>
                    <a:pt x="1487781" y="493542"/>
                  </a:lnTo>
                  <a:lnTo>
                    <a:pt x="1469806" y="450869"/>
                  </a:lnTo>
                  <a:lnTo>
                    <a:pt x="1449404" y="409548"/>
                  </a:lnTo>
                  <a:lnTo>
                    <a:pt x="1426663" y="369668"/>
                  </a:lnTo>
                  <a:lnTo>
                    <a:pt x="1401675" y="331320"/>
                  </a:lnTo>
                  <a:lnTo>
                    <a:pt x="1374530" y="294595"/>
                  </a:lnTo>
                  <a:lnTo>
                    <a:pt x="1345318" y="259583"/>
                  </a:lnTo>
                  <a:lnTo>
                    <a:pt x="1314129" y="226374"/>
                  </a:lnTo>
                  <a:lnTo>
                    <a:pt x="1281053" y="195060"/>
                  </a:lnTo>
                  <a:lnTo>
                    <a:pt x="1246181" y="165730"/>
                  </a:lnTo>
                  <a:lnTo>
                    <a:pt x="1209602" y="138476"/>
                  </a:lnTo>
                  <a:lnTo>
                    <a:pt x="1171407" y="113388"/>
                  </a:lnTo>
                  <a:lnTo>
                    <a:pt x="1131686" y="90556"/>
                  </a:lnTo>
                  <a:lnTo>
                    <a:pt x="1090529" y="70072"/>
                  </a:lnTo>
                  <a:lnTo>
                    <a:pt x="1048026" y="52024"/>
                  </a:lnTo>
                  <a:lnTo>
                    <a:pt x="1004267" y="36505"/>
                  </a:lnTo>
                  <a:lnTo>
                    <a:pt x="959344" y="23605"/>
                  </a:lnTo>
                  <a:lnTo>
                    <a:pt x="913345" y="13413"/>
                  </a:lnTo>
                  <a:lnTo>
                    <a:pt x="866361" y="6021"/>
                  </a:lnTo>
                  <a:lnTo>
                    <a:pt x="818482" y="1520"/>
                  </a:lnTo>
                  <a:lnTo>
                    <a:pt x="769798" y="0"/>
                  </a:lnTo>
                  <a:lnTo>
                    <a:pt x="721115" y="1520"/>
                  </a:lnTo>
                  <a:lnTo>
                    <a:pt x="673236" y="6021"/>
                  </a:lnTo>
                  <a:lnTo>
                    <a:pt x="626252" y="13413"/>
                  </a:lnTo>
                  <a:lnTo>
                    <a:pt x="580253" y="23605"/>
                  </a:lnTo>
                  <a:lnTo>
                    <a:pt x="535329" y="36505"/>
                  </a:lnTo>
                  <a:lnTo>
                    <a:pt x="491571" y="52024"/>
                  </a:lnTo>
                  <a:lnTo>
                    <a:pt x="449068" y="70072"/>
                  </a:lnTo>
                  <a:lnTo>
                    <a:pt x="407911" y="90556"/>
                  </a:lnTo>
                  <a:lnTo>
                    <a:pt x="368190" y="113388"/>
                  </a:lnTo>
                  <a:lnTo>
                    <a:pt x="329994" y="138476"/>
                  </a:lnTo>
                  <a:lnTo>
                    <a:pt x="293416" y="165730"/>
                  </a:lnTo>
                  <a:lnTo>
                    <a:pt x="258543" y="195060"/>
                  </a:lnTo>
                  <a:lnTo>
                    <a:pt x="225467" y="226374"/>
                  </a:lnTo>
                  <a:lnTo>
                    <a:pt x="194278" y="259583"/>
                  </a:lnTo>
                  <a:lnTo>
                    <a:pt x="165066" y="294595"/>
                  </a:lnTo>
                  <a:lnTo>
                    <a:pt x="137921" y="331320"/>
                  </a:lnTo>
                  <a:lnTo>
                    <a:pt x="112933" y="369668"/>
                  </a:lnTo>
                  <a:lnTo>
                    <a:pt x="90193" y="409548"/>
                  </a:lnTo>
                  <a:lnTo>
                    <a:pt x="69790" y="450869"/>
                  </a:lnTo>
                  <a:lnTo>
                    <a:pt x="51815" y="493542"/>
                  </a:lnTo>
                  <a:lnTo>
                    <a:pt x="36358" y="537475"/>
                  </a:lnTo>
                  <a:lnTo>
                    <a:pt x="23510" y="582577"/>
                  </a:lnTo>
                  <a:lnTo>
                    <a:pt x="13359" y="628759"/>
                  </a:lnTo>
                  <a:lnTo>
                    <a:pt x="5997" y="675930"/>
                  </a:lnTo>
                  <a:lnTo>
                    <a:pt x="1514" y="723999"/>
                  </a:lnTo>
                  <a:lnTo>
                    <a:pt x="0" y="772875"/>
                  </a:lnTo>
                  <a:lnTo>
                    <a:pt x="1514" y="821749"/>
                  </a:lnTo>
                  <a:lnTo>
                    <a:pt x="5997" y="869815"/>
                  </a:lnTo>
                  <a:lnTo>
                    <a:pt x="13359" y="916983"/>
                  </a:lnTo>
                  <a:lnTo>
                    <a:pt x="23510" y="963161"/>
                  </a:lnTo>
                  <a:lnTo>
                    <a:pt x="36358" y="1008261"/>
                  </a:lnTo>
                  <a:lnTo>
                    <a:pt x="51815" y="1052191"/>
                  </a:lnTo>
                  <a:lnTo>
                    <a:pt x="69790" y="1094861"/>
                  </a:lnTo>
                  <a:lnTo>
                    <a:pt x="90193" y="1136179"/>
                  </a:lnTo>
                  <a:lnTo>
                    <a:pt x="112933" y="1176056"/>
                  </a:lnTo>
                  <a:lnTo>
                    <a:pt x="137921" y="1214402"/>
                  </a:lnTo>
                  <a:lnTo>
                    <a:pt x="165066" y="1251124"/>
                  </a:lnTo>
                  <a:lnTo>
                    <a:pt x="194278" y="1286134"/>
                  </a:lnTo>
                  <a:lnTo>
                    <a:pt x="225467" y="1319340"/>
                  </a:lnTo>
                  <a:lnTo>
                    <a:pt x="258543" y="1350652"/>
                  </a:lnTo>
                  <a:lnTo>
                    <a:pt x="293416" y="1379979"/>
                  </a:lnTo>
                  <a:lnTo>
                    <a:pt x="329994" y="1407231"/>
                  </a:lnTo>
                  <a:lnTo>
                    <a:pt x="368190" y="1432318"/>
                  </a:lnTo>
                  <a:lnTo>
                    <a:pt x="407911" y="1455148"/>
                  </a:lnTo>
                  <a:lnTo>
                    <a:pt x="449068" y="1475631"/>
                  </a:lnTo>
                  <a:lnTo>
                    <a:pt x="491571" y="1493677"/>
                  </a:lnTo>
                  <a:lnTo>
                    <a:pt x="535329" y="1509195"/>
                  </a:lnTo>
                  <a:lnTo>
                    <a:pt x="580253" y="1522095"/>
                  </a:lnTo>
                  <a:lnTo>
                    <a:pt x="626252" y="1532285"/>
                  </a:lnTo>
                  <a:lnTo>
                    <a:pt x="673236" y="1539676"/>
                  </a:lnTo>
                  <a:lnTo>
                    <a:pt x="721115" y="1544177"/>
                  </a:lnTo>
                  <a:lnTo>
                    <a:pt x="769798" y="1545698"/>
                  </a:lnTo>
                  <a:lnTo>
                    <a:pt x="818482" y="1544177"/>
                  </a:lnTo>
                  <a:lnTo>
                    <a:pt x="866361" y="1539676"/>
                  </a:lnTo>
                  <a:lnTo>
                    <a:pt x="913345" y="1532285"/>
                  </a:lnTo>
                  <a:lnTo>
                    <a:pt x="959344" y="1522095"/>
                  </a:lnTo>
                  <a:lnTo>
                    <a:pt x="1004267" y="1509195"/>
                  </a:lnTo>
                  <a:lnTo>
                    <a:pt x="1048026" y="1493677"/>
                  </a:lnTo>
                  <a:lnTo>
                    <a:pt x="1090529" y="1475631"/>
                  </a:lnTo>
                  <a:lnTo>
                    <a:pt x="1131686" y="1455148"/>
                  </a:lnTo>
                  <a:lnTo>
                    <a:pt x="1171407" y="1432318"/>
                  </a:lnTo>
                  <a:lnTo>
                    <a:pt x="1209602" y="1407231"/>
                  </a:lnTo>
                  <a:lnTo>
                    <a:pt x="1246181" y="1379979"/>
                  </a:lnTo>
                  <a:lnTo>
                    <a:pt x="1281053" y="1350652"/>
                  </a:lnTo>
                  <a:lnTo>
                    <a:pt x="1314129" y="1319340"/>
                  </a:lnTo>
                  <a:lnTo>
                    <a:pt x="1345318" y="1286134"/>
                  </a:lnTo>
                  <a:lnTo>
                    <a:pt x="1374530" y="1251124"/>
                  </a:lnTo>
                  <a:lnTo>
                    <a:pt x="1401675" y="1214402"/>
                  </a:lnTo>
                  <a:lnTo>
                    <a:pt x="1426663" y="1176056"/>
                  </a:lnTo>
                  <a:lnTo>
                    <a:pt x="1449404" y="1136179"/>
                  </a:lnTo>
                  <a:lnTo>
                    <a:pt x="1469806" y="1094861"/>
                  </a:lnTo>
                  <a:lnTo>
                    <a:pt x="1487781" y="1052191"/>
                  </a:lnTo>
                  <a:lnTo>
                    <a:pt x="1503238" y="1008261"/>
                  </a:lnTo>
                  <a:lnTo>
                    <a:pt x="1516087" y="963161"/>
                  </a:lnTo>
                  <a:lnTo>
                    <a:pt x="1526237" y="916983"/>
                  </a:lnTo>
                  <a:lnTo>
                    <a:pt x="1533599" y="869815"/>
                  </a:lnTo>
                  <a:lnTo>
                    <a:pt x="1538082" y="821749"/>
                  </a:lnTo>
                  <a:lnTo>
                    <a:pt x="1539597" y="772875"/>
                  </a:lnTo>
                  <a:close/>
                </a:path>
                <a:path w="1539875" h="1546225">
                  <a:moveTo>
                    <a:pt x="1281204" y="772875"/>
                  </a:moveTo>
                  <a:lnTo>
                    <a:pt x="1279802" y="715196"/>
                  </a:lnTo>
                  <a:lnTo>
                    <a:pt x="1275659" y="658668"/>
                  </a:lnTo>
                  <a:lnTo>
                    <a:pt x="1268876" y="603441"/>
                  </a:lnTo>
                  <a:lnTo>
                    <a:pt x="1259552" y="549663"/>
                  </a:lnTo>
                  <a:lnTo>
                    <a:pt x="1247784" y="497485"/>
                  </a:lnTo>
                  <a:lnTo>
                    <a:pt x="1233673" y="447056"/>
                  </a:lnTo>
                  <a:lnTo>
                    <a:pt x="1217316" y="398525"/>
                  </a:lnTo>
                  <a:lnTo>
                    <a:pt x="1198813" y="352042"/>
                  </a:lnTo>
                  <a:lnTo>
                    <a:pt x="1178263" y="307756"/>
                  </a:lnTo>
                  <a:lnTo>
                    <a:pt x="1155764" y="265817"/>
                  </a:lnTo>
                  <a:lnTo>
                    <a:pt x="1131416" y="226374"/>
                  </a:lnTo>
                  <a:lnTo>
                    <a:pt x="1105317" y="189577"/>
                  </a:lnTo>
                  <a:lnTo>
                    <a:pt x="1077567" y="155575"/>
                  </a:lnTo>
                  <a:lnTo>
                    <a:pt x="1048263" y="124518"/>
                  </a:lnTo>
                  <a:lnTo>
                    <a:pt x="1017506" y="96554"/>
                  </a:lnTo>
                  <a:lnTo>
                    <a:pt x="985393" y="71834"/>
                  </a:lnTo>
                  <a:lnTo>
                    <a:pt x="952024" y="50508"/>
                  </a:lnTo>
                  <a:lnTo>
                    <a:pt x="917498" y="32723"/>
                  </a:lnTo>
                  <a:lnTo>
                    <a:pt x="881914" y="18631"/>
                  </a:lnTo>
                  <a:lnTo>
                    <a:pt x="807965" y="2119"/>
                  </a:lnTo>
                  <a:lnTo>
                    <a:pt x="769798" y="0"/>
                  </a:lnTo>
                  <a:lnTo>
                    <a:pt x="731635" y="2119"/>
                  </a:lnTo>
                  <a:lnTo>
                    <a:pt x="657691" y="18631"/>
                  </a:lnTo>
                  <a:lnTo>
                    <a:pt x="622108" y="32723"/>
                  </a:lnTo>
                  <a:lnTo>
                    <a:pt x="587583" y="50508"/>
                  </a:lnTo>
                  <a:lnTo>
                    <a:pt x="554215" y="71834"/>
                  </a:lnTo>
                  <a:lnTo>
                    <a:pt x="522102" y="96554"/>
                  </a:lnTo>
                  <a:lnTo>
                    <a:pt x="491345" y="124518"/>
                  </a:lnTo>
                  <a:lnTo>
                    <a:pt x="462041" y="155575"/>
                  </a:lnTo>
                  <a:lnTo>
                    <a:pt x="434290" y="189577"/>
                  </a:lnTo>
                  <a:lnTo>
                    <a:pt x="408190" y="226374"/>
                  </a:lnTo>
                  <a:lnTo>
                    <a:pt x="383841" y="265817"/>
                  </a:lnTo>
                  <a:lnTo>
                    <a:pt x="361341" y="307756"/>
                  </a:lnTo>
                  <a:lnTo>
                    <a:pt x="340790" y="352042"/>
                  </a:lnTo>
                  <a:lnTo>
                    <a:pt x="322286" y="398525"/>
                  </a:lnTo>
                  <a:lnTo>
                    <a:pt x="305928" y="447056"/>
                  </a:lnTo>
                  <a:lnTo>
                    <a:pt x="291816" y="497485"/>
                  </a:lnTo>
                  <a:lnTo>
                    <a:pt x="280047" y="549663"/>
                  </a:lnTo>
                  <a:lnTo>
                    <a:pt x="270721" y="603441"/>
                  </a:lnTo>
                  <a:lnTo>
                    <a:pt x="263938" y="658668"/>
                  </a:lnTo>
                  <a:lnTo>
                    <a:pt x="259795" y="715196"/>
                  </a:lnTo>
                  <a:lnTo>
                    <a:pt x="258392" y="772875"/>
                  </a:lnTo>
                  <a:lnTo>
                    <a:pt x="259795" y="830551"/>
                  </a:lnTo>
                  <a:lnTo>
                    <a:pt x="263938" y="887075"/>
                  </a:lnTo>
                  <a:lnTo>
                    <a:pt x="270721" y="942299"/>
                  </a:lnTo>
                  <a:lnTo>
                    <a:pt x="280047" y="996073"/>
                  </a:lnTo>
                  <a:lnTo>
                    <a:pt x="291816" y="1048248"/>
                  </a:lnTo>
                  <a:lnTo>
                    <a:pt x="305928" y="1098674"/>
                  </a:lnTo>
                  <a:lnTo>
                    <a:pt x="322286" y="1147202"/>
                  </a:lnTo>
                  <a:lnTo>
                    <a:pt x="340790" y="1193681"/>
                  </a:lnTo>
                  <a:lnTo>
                    <a:pt x="361341" y="1237964"/>
                  </a:lnTo>
                  <a:lnTo>
                    <a:pt x="383841" y="1279900"/>
                  </a:lnTo>
                  <a:lnTo>
                    <a:pt x="408190" y="1319340"/>
                  </a:lnTo>
                  <a:lnTo>
                    <a:pt x="434290" y="1356135"/>
                  </a:lnTo>
                  <a:lnTo>
                    <a:pt x="462041" y="1390134"/>
                  </a:lnTo>
                  <a:lnTo>
                    <a:pt x="491345" y="1421189"/>
                  </a:lnTo>
                  <a:lnTo>
                    <a:pt x="522102" y="1449150"/>
                  </a:lnTo>
                  <a:lnTo>
                    <a:pt x="554215" y="1473868"/>
                  </a:lnTo>
                  <a:lnTo>
                    <a:pt x="587583" y="1495194"/>
                  </a:lnTo>
                  <a:lnTo>
                    <a:pt x="622108" y="1512977"/>
                  </a:lnTo>
                  <a:lnTo>
                    <a:pt x="657691" y="1527068"/>
                  </a:lnTo>
                  <a:lnTo>
                    <a:pt x="731635" y="1543578"/>
                  </a:lnTo>
                  <a:lnTo>
                    <a:pt x="769798" y="1545698"/>
                  </a:lnTo>
                  <a:lnTo>
                    <a:pt x="807965" y="1543578"/>
                  </a:lnTo>
                  <a:lnTo>
                    <a:pt x="881914" y="1527068"/>
                  </a:lnTo>
                  <a:lnTo>
                    <a:pt x="917498" y="1512977"/>
                  </a:lnTo>
                  <a:lnTo>
                    <a:pt x="952024" y="1495194"/>
                  </a:lnTo>
                  <a:lnTo>
                    <a:pt x="985393" y="1473868"/>
                  </a:lnTo>
                  <a:lnTo>
                    <a:pt x="1017506" y="1449150"/>
                  </a:lnTo>
                  <a:lnTo>
                    <a:pt x="1048263" y="1421189"/>
                  </a:lnTo>
                  <a:lnTo>
                    <a:pt x="1077567" y="1390134"/>
                  </a:lnTo>
                  <a:lnTo>
                    <a:pt x="1105317" y="1356135"/>
                  </a:lnTo>
                  <a:lnTo>
                    <a:pt x="1131416" y="1319340"/>
                  </a:lnTo>
                  <a:lnTo>
                    <a:pt x="1155764" y="1279900"/>
                  </a:lnTo>
                  <a:lnTo>
                    <a:pt x="1178263" y="1237964"/>
                  </a:lnTo>
                  <a:lnTo>
                    <a:pt x="1198813" y="1193681"/>
                  </a:lnTo>
                  <a:lnTo>
                    <a:pt x="1217316" y="1147202"/>
                  </a:lnTo>
                  <a:lnTo>
                    <a:pt x="1233673" y="1098674"/>
                  </a:lnTo>
                  <a:lnTo>
                    <a:pt x="1247784" y="1048248"/>
                  </a:lnTo>
                  <a:lnTo>
                    <a:pt x="1259552" y="996073"/>
                  </a:lnTo>
                  <a:lnTo>
                    <a:pt x="1268876" y="942299"/>
                  </a:lnTo>
                  <a:lnTo>
                    <a:pt x="1275659" y="887075"/>
                  </a:lnTo>
                  <a:lnTo>
                    <a:pt x="1279802" y="830551"/>
                  </a:lnTo>
                  <a:lnTo>
                    <a:pt x="1281204" y="772875"/>
                  </a:lnTo>
                  <a:close/>
                </a:path>
                <a:path w="1539875" h="1546225">
                  <a:moveTo>
                    <a:pt x="968965" y="772875"/>
                  </a:moveTo>
                  <a:lnTo>
                    <a:pt x="968152" y="702530"/>
                  </a:lnTo>
                  <a:lnTo>
                    <a:pt x="965757" y="633953"/>
                  </a:lnTo>
                  <a:lnTo>
                    <a:pt x="961852" y="567419"/>
                  </a:lnTo>
                  <a:lnTo>
                    <a:pt x="956506" y="503199"/>
                  </a:lnTo>
                  <a:lnTo>
                    <a:pt x="949791" y="441567"/>
                  </a:lnTo>
                  <a:lnTo>
                    <a:pt x="941776" y="382795"/>
                  </a:lnTo>
                  <a:lnTo>
                    <a:pt x="932531" y="327158"/>
                  </a:lnTo>
                  <a:lnTo>
                    <a:pt x="922128" y="274926"/>
                  </a:lnTo>
                  <a:lnTo>
                    <a:pt x="910635" y="226374"/>
                  </a:lnTo>
                  <a:lnTo>
                    <a:pt x="898124" y="181774"/>
                  </a:lnTo>
                  <a:lnTo>
                    <a:pt x="884665" y="141399"/>
                  </a:lnTo>
                  <a:lnTo>
                    <a:pt x="870327" y="105522"/>
                  </a:lnTo>
                  <a:lnTo>
                    <a:pt x="839299" y="48354"/>
                  </a:lnTo>
                  <a:lnTo>
                    <a:pt x="805602" y="12452"/>
                  </a:lnTo>
                  <a:lnTo>
                    <a:pt x="769798" y="0"/>
                  </a:lnTo>
                  <a:lnTo>
                    <a:pt x="751668" y="3158"/>
                  </a:lnTo>
                  <a:lnTo>
                    <a:pt x="716847" y="27608"/>
                  </a:lnTo>
                  <a:lnTo>
                    <a:pt x="684415" y="74416"/>
                  </a:lnTo>
                  <a:lnTo>
                    <a:pt x="654932" y="141399"/>
                  </a:lnTo>
                  <a:lnTo>
                    <a:pt x="641472" y="181774"/>
                  </a:lnTo>
                  <a:lnTo>
                    <a:pt x="628961" y="226374"/>
                  </a:lnTo>
                  <a:lnTo>
                    <a:pt x="617469" y="274926"/>
                  </a:lnTo>
                  <a:lnTo>
                    <a:pt x="607065" y="327158"/>
                  </a:lnTo>
                  <a:lnTo>
                    <a:pt x="597821" y="382795"/>
                  </a:lnTo>
                  <a:lnTo>
                    <a:pt x="589805" y="441567"/>
                  </a:lnTo>
                  <a:lnTo>
                    <a:pt x="583090" y="503199"/>
                  </a:lnTo>
                  <a:lnTo>
                    <a:pt x="577745" y="567419"/>
                  </a:lnTo>
                  <a:lnTo>
                    <a:pt x="573840" y="633953"/>
                  </a:lnTo>
                  <a:lnTo>
                    <a:pt x="571445" y="702530"/>
                  </a:lnTo>
                  <a:lnTo>
                    <a:pt x="570631" y="772875"/>
                  </a:lnTo>
                  <a:lnTo>
                    <a:pt x="571445" y="843217"/>
                  </a:lnTo>
                  <a:lnTo>
                    <a:pt x="573840" y="911789"/>
                  </a:lnTo>
                  <a:lnTo>
                    <a:pt x="577745" y="978319"/>
                  </a:lnTo>
                  <a:lnTo>
                    <a:pt x="583090" y="1042535"/>
                  </a:lnTo>
                  <a:lnTo>
                    <a:pt x="589805" y="1104162"/>
                  </a:lnTo>
                  <a:lnTo>
                    <a:pt x="597821" y="1162930"/>
                  </a:lnTo>
                  <a:lnTo>
                    <a:pt x="607065" y="1218564"/>
                  </a:lnTo>
                  <a:lnTo>
                    <a:pt x="617469" y="1270791"/>
                  </a:lnTo>
                  <a:lnTo>
                    <a:pt x="628961" y="1319340"/>
                  </a:lnTo>
                  <a:lnTo>
                    <a:pt x="641472" y="1363937"/>
                  </a:lnTo>
                  <a:lnTo>
                    <a:pt x="654932" y="1404309"/>
                  </a:lnTo>
                  <a:lnTo>
                    <a:pt x="669269" y="1440183"/>
                  </a:lnTo>
                  <a:lnTo>
                    <a:pt x="700297" y="1497347"/>
                  </a:lnTo>
                  <a:lnTo>
                    <a:pt x="733994" y="1533246"/>
                  </a:lnTo>
                  <a:lnTo>
                    <a:pt x="769798" y="1545698"/>
                  </a:lnTo>
                  <a:lnTo>
                    <a:pt x="787928" y="1542540"/>
                  </a:lnTo>
                  <a:lnTo>
                    <a:pt x="822749" y="1518091"/>
                  </a:lnTo>
                  <a:lnTo>
                    <a:pt x="855182" y="1471287"/>
                  </a:lnTo>
                  <a:lnTo>
                    <a:pt x="884665" y="1404309"/>
                  </a:lnTo>
                  <a:lnTo>
                    <a:pt x="898124" y="1363937"/>
                  </a:lnTo>
                  <a:lnTo>
                    <a:pt x="910635" y="1319340"/>
                  </a:lnTo>
                  <a:lnTo>
                    <a:pt x="922128" y="1270791"/>
                  </a:lnTo>
                  <a:lnTo>
                    <a:pt x="932531" y="1218564"/>
                  </a:lnTo>
                  <a:lnTo>
                    <a:pt x="941776" y="1162930"/>
                  </a:lnTo>
                  <a:lnTo>
                    <a:pt x="949791" y="1104162"/>
                  </a:lnTo>
                  <a:lnTo>
                    <a:pt x="956506" y="1042535"/>
                  </a:lnTo>
                  <a:lnTo>
                    <a:pt x="961852" y="978319"/>
                  </a:lnTo>
                  <a:lnTo>
                    <a:pt x="965757" y="911789"/>
                  </a:lnTo>
                  <a:lnTo>
                    <a:pt x="968152" y="843217"/>
                  </a:lnTo>
                  <a:lnTo>
                    <a:pt x="968965" y="772875"/>
                  </a:lnTo>
                  <a:close/>
                </a:path>
                <a:path w="1539875" h="1546225">
                  <a:moveTo>
                    <a:pt x="0" y="772875"/>
                  </a:moveTo>
                  <a:lnTo>
                    <a:pt x="1539597" y="772875"/>
                  </a:lnTo>
                </a:path>
                <a:path w="1539875" h="1546225">
                  <a:moveTo>
                    <a:pt x="181937" y="273960"/>
                  </a:moveTo>
                  <a:lnTo>
                    <a:pt x="215743" y="298910"/>
                  </a:lnTo>
                  <a:lnTo>
                    <a:pt x="251902" y="322333"/>
                  </a:lnTo>
                  <a:lnTo>
                    <a:pt x="290290" y="344150"/>
                  </a:lnTo>
                  <a:lnTo>
                    <a:pt x="330786" y="364277"/>
                  </a:lnTo>
                  <a:lnTo>
                    <a:pt x="373265" y="382632"/>
                  </a:lnTo>
                  <a:lnTo>
                    <a:pt x="417606" y="399135"/>
                  </a:lnTo>
                  <a:lnTo>
                    <a:pt x="463686" y="413703"/>
                  </a:lnTo>
                  <a:lnTo>
                    <a:pt x="511381" y="426255"/>
                  </a:lnTo>
                  <a:lnTo>
                    <a:pt x="560569" y="436708"/>
                  </a:lnTo>
                  <a:lnTo>
                    <a:pt x="611128" y="444980"/>
                  </a:lnTo>
                  <a:lnTo>
                    <a:pt x="662934" y="450990"/>
                  </a:lnTo>
                  <a:lnTo>
                    <a:pt x="715865" y="454657"/>
                  </a:lnTo>
                  <a:lnTo>
                    <a:pt x="769798" y="455897"/>
                  </a:lnTo>
                  <a:lnTo>
                    <a:pt x="823726" y="454657"/>
                  </a:lnTo>
                  <a:lnTo>
                    <a:pt x="876652" y="450992"/>
                  </a:lnTo>
                  <a:lnTo>
                    <a:pt x="928454" y="444984"/>
                  </a:lnTo>
                  <a:lnTo>
                    <a:pt x="979010" y="436714"/>
                  </a:lnTo>
                  <a:lnTo>
                    <a:pt x="1028195" y="426264"/>
                  </a:lnTo>
                  <a:lnTo>
                    <a:pt x="1075889" y="413715"/>
                  </a:lnTo>
                  <a:lnTo>
                    <a:pt x="1121966" y="399150"/>
                  </a:lnTo>
                  <a:lnTo>
                    <a:pt x="1166306" y="382650"/>
                  </a:lnTo>
                  <a:lnTo>
                    <a:pt x="1208785" y="364297"/>
                  </a:lnTo>
                  <a:lnTo>
                    <a:pt x="1249280" y="344173"/>
                  </a:lnTo>
                  <a:lnTo>
                    <a:pt x="1287668" y="322358"/>
                  </a:lnTo>
                  <a:lnTo>
                    <a:pt x="1323827" y="298936"/>
                  </a:lnTo>
                  <a:lnTo>
                    <a:pt x="1357633" y="273987"/>
                  </a:lnTo>
                </a:path>
                <a:path w="1539875" h="1546225">
                  <a:moveTo>
                    <a:pt x="1357606" y="1269465"/>
                  </a:moveTo>
                  <a:lnTo>
                    <a:pt x="1323805" y="1244521"/>
                  </a:lnTo>
                  <a:lnTo>
                    <a:pt x="1287650" y="1221100"/>
                  </a:lnTo>
                  <a:lnTo>
                    <a:pt x="1249264" y="1199286"/>
                  </a:lnTo>
                  <a:lnTo>
                    <a:pt x="1208769" y="1179160"/>
                  </a:lnTo>
                  <a:lnTo>
                    <a:pt x="1166290" y="1160804"/>
                  </a:lnTo>
                  <a:lnTo>
                    <a:pt x="1121948" y="1144300"/>
                  </a:lnTo>
                  <a:lnTo>
                    <a:pt x="1075867" y="1129731"/>
                  </a:lnTo>
                  <a:lnTo>
                    <a:pt x="1028170" y="1117177"/>
                  </a:lnTo>
                  <a:lnTo>
                    <a:pt x="978979" y="1106722"/>
                  </a:lnTo>
                  <a:lnTo>
                    <a:pt x="928419" y="1098448"/>
                  </a:lnTo>
                  <a:lnTo>
                    <a:pt x="876611" y="1092436"/>
                  </a:lnTo>
                  <a:lnTo>
                    <a:pt x="823678" y="1088769"/>
                  </a:lnTo>
                  <a:lnTo>
                    <a:pt x="769745" y="1087528"/>
                  </a:lnTo>
                  <a:lnTo>
                    <a:pt x="715818" y="1088768"/>
                  </a:lnTo>
                  <a:lnTo>
                    <a:pt x="662891" y="1092433"/>
                  </a:lnTo>
                  <a:lnTo>
                    <a:pt x="611089" y="1098441"/>
                  </a:lnTo>
                  <a:lnTo>
                    <a:pt x="560534" y="1106711"/>
                  </a:lnTo>
                  <a:lnTo>
                    <a:pt x="511349" y="1117161"/>
                  </a:lnTo>
                  <a:lnTo>
                    <a:pt x="463657" y="1129710"/>
                  </a:lnTo>
                  <a:lnTo>
                    <a:pt x="417581" y="1144275"/>
                  </a:lnTo>
                  <a:lnTo>
                    <a:pt x="373243" y="1160775"/>
                  </a:lnTo>
                  <a:lnTo>
                    <a:pt x="330767" y="1179128"/>
                  </a:lnTo>
                  <a:lnTo>
                    <a:pt x="290276" y="1199252"/>
                  </a:lnTo>
                  <a:lnTo>
                    <a:pt x="251891" y="1221067"/>
                  </a:lnTo>
                  <a:lnTo>
                    <a:pt x="215738" y="1244489"/>
                  </a:lnTo>
                  <a:lnTo>
                    <a:pt x="181937" y="1269438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5" name="object 1225"/>
            <p:cNvSpPr/>
            <p:nvPr/>
          </p:nvSpPr>
          <p:spPr>
            <a:xfrm>
              <a:off x="7173252" y="1713511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4" h="543560">
                  <a:moveTo>
                    <a:pt x="270562" y="543243"/>
                  </a:moveTo>
                  <a:lnTo>
                    <a:pt x="221930" y="538867"/>
                  </a:lnTo>
                  <a:lnTo>
                    <a:pt x="176156" y="526251"/>
                  </a:lnTo>
                  <a:lnTo>
                    <a:pt x="134007" y="506162"/>
                  </a:lnTo>
                  <a:lnTo>
                    <a:pt x="96244" y="479367"/>
                  </a:lnTo>
                  <a:lnTo>
                    <a:pt x="63634" y="446632"/>
                  </a:lnTo>
                  <a:lnTo>
                    <a:pt x="36940" y="408724"/>
                  </a:lnTo>
                  <a:lnTo>
                    <a:pt x="16927" y="366411"/>
                  </a:lnTo>
                  <a:lnTo>
                    <a:pt x="4359" y="320459"/>
                  </a:lnTo>
                  <a:lnTo>
                    <a:pt x="0" y="271634"/>
                  </a:lnTo>
                  <a:lnTo>
                    <a:pt x="4359" y="222802"/>
                  </a:lnTo>
                  <a:lnTo>
                    <a:pt x="16927" y="176844"/>
                  </a:lnTo>
                  <a:lnTo>
                    <a:pt x="36940" y="134526"/>
                  </a:lnTo>
                  <a:lnTo>
                    <a:pt x="63634" y="96615"/>
                  </a:lnTo>
                  <a:lnTo>
                    <a:pt x="96244" y="63878"/>
                  </a:lnTo>
                  <a:lnTo>
                    <a:pt x="134007" y="37081"/>
                  </a:lnTo>
                  <a:lnTo>
                    <a:pt x="176156" y="16991"/>
                  </a:lnTo>
                  <a:lnTo>
                    <a:pt x="221930" y="4375"/>
                  </a:lnTo>
                  <a:lnTo>
                    <a:pt x="270562" y="0"/>
                  </a:lnTo>
                  <a:lnTo>
                    <a:pt x="319195" y="4375"/>
                  </a:lnTo>
                  <a:lnTo>
                    <a:pt x="364968" y="16991"/>
                  </a:lnTo>
                  <a:lnTo>
                    <a:pt x="407118" y="37081"/>
                  </a:lnTo>
                  <a:lnTo>
                    <a:pt x="444880" y="63878"/>
                  </a:lnTo>
                  <a:lnTo>
                    <a:pt x="477490" y="96615"/>
                  </a:lnTo>
                  <a:lnTo>
                    <a:pt x="504184" y="134526"/>
                  </a:lnTo>
                  <a:lnTo>
                    <a:pt x="524197" y="176844"/>
                  </a:lnTo>
                  <a:lnTo>
                    <a:pt x="536766" y="222802"/>
                  </a:lnTo>
                  <a:lnTo>
                    <a:pt x="541125" y="271634"/>
                  </a:lnTo>
                  <a:lnTo>
                    <a:pt x="536766" y="320459"/>
                  </a:lnTo>
                  <a:lnTo>
                    <a:pt x="524197" y="366411"/>
                  </a:lnTo>
                  <a:lnTo>
                    <a:pt x="504184" y="408724"/>
                  </a:lnTo>
                  <a:lnTo>
                    <a:pt x="477490" y="446632"/>
                  </a:lnTo>
                  <a:lnTo>
                    <a:pt x="444880" y="479367"/>
                  </a:lnTo>
                  <a:lnTo>
                    <a:pt x="407118" y="506162"/>
                  </a:lnTo>
                  <a:lnTo>
                    <a:pt x="364968" y="526251"/>
                  </a:lnTo>
                  <a:lnTo>
                    <a:pt x="319195" y="538867"/>
                  </a:lnTo>
                  <a:lnTo>
                    <a:pt x="270562" y="54324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6" name="object 1226"/>
            <p:cNvSpPr/>
            <p:nvPr/>
          </p:nvSpPr>
          <p:spPr>
            <a:xfrm>
              <a:off x="7173252" y="1713511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4" h="543560">
                  <a:moveTo>
                    <a:pt x="541125" y="271634"/>
                  </a:moveTo>
                  <a:lnTo>
                    <a:pt x="536766" y="222802"/>
                  </a:lnTo>
                  <a:lnTo>
                    <a:pt x="524197" y="176844"/>
                  </a:lnTo>
                  <a:lnTo>
                    <a:pt x="504184" y="134526"/>
                  </a:lnTo>
                  <a:lnTo>
                    <a:pt x="477490" y="96615"/>
                  </a:lnTo>
                  <a:lnTo>
                    <a:pt x="444880" y="63878"/>
                  </a:lnTo>
                  <a:lnTo>
                    <a:pt x="407118" y="37081"/>
                  </a:lnTo>
                  <a:lnTo>
                    <a:pt x="364968" y="16991"/>
                  </a:lnTo>
                  <a:lnTo>
                    <a:pt x="319195" y="4375"/>
                  </a:lnTo>
                  <a:lnTo>
                    <a:pt x="270562" y="0"/>
                  </a:lnTo>
                  <a:lnTo>
                    <a:pt x="221930" y="4375"/>
                  </a:lnTo>
                  <a:lnTo>
                    <a:pt x="176156" y="16991"/>
                  </a:lnTo>
                  <a:lnTo>
                    <a:pt x="134007" y="37081"/>
                  </a:lnTo>
                  <a:lnTo>
                    <a:pt x="96244" y="63878"/>
                  </a:lnTo>
                  <a:lnTo>
                    <a:pt x="63634" y="96615"/>
                  </a:lnTo>
                  <a:lnTo>
                    <a:pt x="36940" y="134526"/>
                  </a:lnTo>
                  <a:lnTo>
                    <a:pt x="16927" y="176844"/>
                  </a:lnTo>
                  <a:lnTo>
                    <a:pt x="4359" y="222802"/>
                  </a:lnTo>
                  <a:lnTo>
                    <a:pt x="0" y="271634"/>
                  </a:lnTo>
                  <a:lnTo>
                    <a:pt x="4359" y="320459"/>
                  </a:lnTo>
                  <a:lnTo>
                    <a:pt x="16927" y="366411"/>
                  </a:lnTo>
                  <a:lnTo>
                    <a:pt x="36940" y="408724"/>
                  </a:lnTo>
                  <a:lnTo>
                    <a:pt x="63634" y="446632"/>
                  </a:lnTo>
                  <a:lnTo>
                    <a:pt x="96244" y="479367"/>
                  </a:lnTo>
                  <a:lnTo>
                    <a:pt x="134007" y="506162"/>
                  </a:lnTo>
                  <a:lnTo>
                    <a:pt x="176156" y="526251"/>
                  </a:lnTo>
                  <a:lnTo>
                    <a:pt x="221930" y="538867"/>
                  </a:lnTo>
                  <a:lnTo>
                    <a:pt x="270562" y="543242"/>
                  </a:lnTo>
                  <a:lnTo>
                    <a:pt x="319195" y="538867"/>
                  </a:lnTo>
                  <a:lnTo>
                    <a:pt x="364968" y="526251"/>
                  </a:lnTo>
                  <a:lnTo>
                    <a:pt x="407118" y="506162"/>
                  </a:lnTo>
                  <a:lnTo>
                    <a:pt x="444880" y="479367"/>
                  </a:lnTo>
                  <a:lnTo>
                    <a:pt x="477490" y="446632"/>
                  </a:lnTo>
                  <a:lnTo>
                    <a:pt x="504184" y="408724"/>
                  </a:lnTo>
                  <a:lnTo>
                    <a:pt x="524197" y="366411"/>
                  </a:lnTo>
                  <a:lnTo>
                    <a:pt x="536766" y="320459"/>
                  </a:lnTo>
                  <a:lnTo>
                    <a:pt x="541125" y="271634"/>
                  </a:lnTo>
                  <a:close/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7" name="object 1227"/>
            <p:cNvSpPr/>
            <p:nvPr/>
          </p:nvSpPr>
          <p:spPr>
            <a:xfrm>
              <a:off x="7294792" y="1883737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298045" y="202817"/>
                  </a:moveTo>
                  <a:lnTo>
                    <a:pt x="0" y="202817"/>
                  </a:lnTo>
                  <a:lnTo>
                    <a:pt x="0" y="0"/>
                  </a:lnTo>
                  <a:lnTo>
                    <a:pt x="298045" y="0"/>
                  </a:lnTo>
                  <a:lnTo>
                    <a:pt x="298045" y="202817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8" name="object 1228"/>
            <p:cNvSpPr/>
            <p:nvPr/>
          </p:nvSpPr>
          <p:spPr>
            <a:xfrm>
              <a:off x="7294792" y="1883764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0" y="0"/>
                  </a:moveTo>
                  <a:lnTo>
                    <a:pt x="0" y="202790"/>
                  </a:lnTo>
                  <a:lnTo>
                    <a:pt x="298045" y="202790"/>
                  </a:lnTo>
                  <a:lnTo>
                    <a:pt x="298045" y="0"/>
                  </a:lnTo>
                </a:path>
              </a:pathLst>
            </a:custGeom>
            <a:ln w="3076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9" name="object 1229"/>
            <p:cNvSpPr/>
            <p:nvPr/>
          </p:nvSpPr>
          <p:spPr>
            <a:xfrm>
              <a:off x="7294792" y="1883764"/>
              <a:ext cx="298450" cy="101600"/>
            </a:xfrm>
            <a:custGeom>
              <a:avLst/>
              <a:gdLst/>
              <a:ahLst/>
              <a:cxnLst/>
              <a:rect l="l" t="t" r="r" b="b"/>
              <a:pathLst>
                <a:path w="298450" h="101600">
                  <a:moveTo>
                    <a:pt x="298045" y="0"/>
                  </a:moveTo>
                  <a:lnTo>
                    <a:pt x="0" y="0"/>
                  </a:lnTo>
                  <a:lnTo>
                    <a:pt x="149049" y="101381"/>
                  </a:lnTo>
                  <a:lnTo>
                    <a:pt x="298045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0" name="object 1230"/>
            <p:cNvSpPr/>
            <p:nvPr/>
          </p:nvSpPr>
          <p:spPr>
            <a:xfrm>
              <a:off x="6114942" y="645072"/>
              <a:ext cx="1655445" cy="1673860"/>
            </a:xfrm>
            <a:custGeom>
              <a:avLst/>
              <a:gdLst/>
              <a:ahLst/>
              <a:cxnLst/>
              <a:rect l="l" t="t" r="r" b="b"/>
              <a:pathLst>
                <a:path w="1655445" h="1673860">
                  <a:moveTo>
                    <a:pt x="1179850" y="1238692"/>
                  </a:moveTo>
                  <a:lnTo>
                    <a:pt x="1328899" y="1340074"/>
                  </a:lnTo>
                  <a:lnTo>
                    <a:pt x="1477895" y="1238692"/>
                  </a:lnTo>
                  <a:lnTo>
                    <a:pt x="1179850" y="1238692"/>
                  </a:lnTo>
                  <a:close/>
                </a:path>
                <a:path w="1655445" h="1673860">
                  <a:moveTo>
                    <a:pt x="323157" y="1574680"/>
                  </a:moveTo>
                  <a:lnTo>
                    <a:pt x="199353" y="1574680"/>
                  </a:lnTo>
                </a:path>
                <a:path w="1655445" h="1673860">
                  <a:moveTo>
                    <a:pt x="261242" y="1636813"/>
                  </a:moveTo>
                  <a:lnTo>
                    <a:pt x="261242" y="1512519"/>
                  </a:lnTo>
                </a:path>
                <a:path w="1655445" h="1673860">
                  <a:moveTo>
                    <a:pt x="199353" y="1435493"/>
                  </a:moveTo>
                  <a:lnTo>
                    <a:pt x="0" y="1435493"/>
                  </a:lnTo>
                </a:path>
                <a:path w="1655445" h="1673860">
                  <a:moveTo>
                    <a:pt x="99676" y="1535565"/>
                  </a:moveTo>
                  <a:lnTo>
                    <a:pt x="99676" y="1335448"/>
                  </a:lnTo>
                </a:path>
                <a:path w="1655445" h="1673860">
                  <a:moveTo>
                    <a:pt x="1630326" y="239231"/>
                  </a:moveTo>
                  <a:lnTo>
                    <a:pt x="1506522" y="239231"/>
                  </a:lnTo>
                </a:path>
                <a:path w="1655445" h="1673860">
                  <a:moveTo>
                    <a:pt x="1568411" y="301391"/>
                  </a:moveTo>
                  <a:lnTo>
                    <a:pt x="1568411" y="177097"/>
                  </a:lnTo>
                </a:path>
                <a:path w="1655445" h="1673860">
                  <a:moveTo>
                    <a:pt x="1506522" y="100071"/>
                  </a:moveTo>
                  <a:lnTo>
                    <a:pt x="1307169" y="100071"/>
                  </a:lnTo>
                </a:path>
                <a:path w="1655445" h="1673860">
                  <a:moveTo>
                    <a:pt x="1406846" y="200143"/>
                  </a:moveTo>
                  <a:lnTo>
                    <a:pt x="1406846" y="0"/>
                  </a:lnTo>
                </a:path>
                <a:path w="1655445" h="1673860">
                  <a:moveTo>
                    <a:pt x="161565" y="114936"/>
                  </a:moveTo>
                  <a:lnTo>
                    <a:pt x="161565" y="239231"/>
                  </a:lnTo>
                </a:path>
                <a:path w="1655445" h="1673860">
                  <a:moveTo>
                    <a:pt x="223480" y="177097"/>
                  </a:moveTo>
                  <a:lnTo>
                    <a:pt x="99676" y="177097"/>
                  </a:lnTo>
                </a:path>
                <a:path w="1655445" h="1673860">
                  <a:moveTo>
                    <a:pt x="1593363" y="1549548"/>
                  </a:moveTo>
                  <a:lnTo>
                    <a:pt x="1593363" y="1673842"/>
                  </a:lnTo>
                </a:path>
                <a:path w="1655445" h="1673860">
                  <a:moveTo>
                    <a:pt x="1655252" y="1611682"/>
                  </a:moveTo>
                  <a:lnTo>
                    <a:pt x="1531448" y="1611682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31" name="object 1231"/>
          <p:cNvGrpSpPr/>
          <p:nvPr/>
        </p:nvGrpSpPr>
        <p:grpSpPr>
          <a:xfrm>
            <a:off x="10119271" y="505643"/>
            <a:ext cx="1878330" cy="1949450"/>
            <a:chOff x="10119271" y="505643"/>
            <a:chExt cx="1878330" cy="1949450"/>
          </a:xfrm>
        </p:grpSpPr>
        <p:sp>
          <p:nvSpPr>
            <p:cNvPr id="1232" name="object 1232"/>
            <p:cNvSpPr/>
            <p:nvPr/>
          </p:nvSpPr>
          <p:spPr>
            <a:xfrm>
              <a:off x="10275858" y="1827478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4" h="454660">
                  <a:moveTo>
                    <a:pt x="724847" y="454174"/>
                  </a:move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62627" y="430372"/>
                  </a:ln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5" y="171856"/>
                  </a:lnTo>
                  <a:lnTo>
                    <a:pt x="1427831" y="230513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8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3" name="object 1233"/>
            <p:cNvSpPr/>
            <p:nvPr/>
          </p:nvSpPr>
          <p:spPr>
            <a:xfrm>
              <a:off x="10275858" y="1827478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4" h="454660">
                  <a:moveTo>
                    <a:pt x="62627" y="430372"/>
                  </a:move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4" y="171856"/>
                  </a:lnTo>
                  <a:lnTo>
                    <a:pt x="1427831" y="230513"/>
                  </a:lnTo>
                  <a:lnTo>
                    <a:pt x="1437009" y="284416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7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90738" y="433893"/>
                  </a:lnTo>
                  <a:lnTo>
                    <a:pt x="62627" y="430372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4" name="object 1234"/>
            <p:cNvSpPr/>
            <p:nvPr/>
          </p:nvSpPr>
          <p:spPr>
            <a:xfrm>
              <a:off x="10751916" y="2067598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80227" y="155331"/>
                  </a:move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14976" y="146182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7767" y="77811"/>
                  </a:lnTo>
                  <a:lnTo>
                    <a:pt x="18373" y="22968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6438" y="120187"/>
                  </a:lnTo>
                  <a:lnTo>
                    <a:pt x="497543" y="125872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5" name="object 1235"/>
            <p:cNvSpPr/>
            <p:nvPr/>
          </p:nvSpPr>
          <p:spPr>
            <a:xfrm>
              <a:off x="10751916" y="2067598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2167" y="147285"/>
                  </a:moveTo>
                  <a:lnTo>
                    <a:pt x="14976" y="146182"/>
                  </a:lnTo>
                  <a:lnTo>
                    <a:pt x="8663" y="142335"/>
                  </a:lnTo>
                  <a:lnTo>
                    <a:pt x="4756" y="136706"/>
                  </a:lnTo>
                  <a:lnTo>
                    <a:pt x="1274" y="131756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3559" y="104825"/>
                  </a:lnTo>
                  <a:lnTo>
                    <a:pt x="12968" y="47673"/>
                  </a:lnTo>
                  <a:lnTo>
                    <a:pt x="27030" y="6816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3835" y="105243"/>
                  </a:lnTo>
                  <a:lnTo>
                    <a:pt x="496438" y="120187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22167" y="147285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6" name="object 1236"/>
            <p:cNvSpPr/>
            <p:nvPr/>
          </p:nvSpPr>
          <p:spPr>
            <a:xfrm>
              <a:off x="10328067" y="788984"/>
              <a:ext cx="1345565" cy="1055370"/>
            </a:xfrm>
            <a:custGeom>
              <a:avLst/>
              <a:gdLst/>
              <a:ahLst/>
              <a:cxnLst/>
              <a:rect l="l" t="t" r="r" b="b"/>
              <a:pathLst>
                <a:path w="1345565" h="1055370">
                  <a:moveTo>
                    <a:pt x="1275283" y="1054786"/>
                  </a:moveTo>
                  <a:lnTo>
                    <a:pt x="69928" y="1054786"/>
                  </a:lnTo>
                  <a:lnTo>
                    <a:pt x="42735" y="1049283"/>
                  </a:lnTo>
                  <a:lnTo>
                    <a:pt x="20504" y="1034286"/>
                  </a:lnTo>
                  <a:lnTo>
                    <a:pt x="5503" y="1012065"/>
                  </a:lnTo>
                  <a:lnTo>
                    <a:pt x="0" y="984891"/>
                  </a:lnTo>
                  <a:lnTo>
                    <a:pt x="0" y="69894"/>
                  </a:lnTo>
                  <a:lnTo>
                    <a:pt x="5503" y="42708"/>
                  </a:lnTo>
                  <a:lnTo>
                    <a:pt x="20504" y="20489"/>
                  </a:lnTo>
                  <a:lnTo>
                    <a:pt x="42735" y="5499"/>
                  </a:lnTo>
                  <a:lnTo>
                    <a:pt x="69928" y="0"/>
                  </a:lnTo>
                  <a:lnTo>
                    <a:pt x="1275283" y="0"/>
                  </a:lnTo>
                  <a:lnTo>
                    <a:pt x="1302477" y="5499"/>
                  </a:lnTo>
                  <a:lnTo>
                    <a:pt x="1324707" y="20489"/>
                  </a:lnTo>
                  <a:lnTo>
                    <a:pt x="1339708" y="42708"/>
                  </a:lnTo>
                  <a:lnTo>
                    <a:pt x="1345212" y="69894"/>
                  </a:lnTo>
                  <a:lnTo>
                    <a:pt x="1345212" y="984891"/>
                  </a:lnTo>
                  <a:lnTo>
                    <a:pt x="1339708" y="1012065"/>
                  </a:lnTo>
                  <a:lnTo>
                    <a:pt x="1324707" y="1034286"/>
                  </a:lnTo>
                  <a:lnTo>
                    <a:pt x="1302477" y="1049283"/>
                  </a:lnTo>
                  <a:lnTo>
                    <a:pt x="1275283" y="1054786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7" name="object 1237"/>
            <p:cNvSpPr/>
            <p:nvPr/>
          </p:nvSpPr>
          <p:spPr>
            <a:xfrm>
              <a:off x="10311760" y="772691"/>
              <a:ext cx="1377950" cy="1087755"/>
            </a:xfrm>
            <a:custGeom>
              <a:avLst/>
              <a:gdLst/>
              <a:ahLst/>
              <a:cxnLst/>
              <a:rect l="l" t="t" r="r" b="b"/>
              <a:pathLst>
                <a:path w="1377950" h="1087755">
                  <a:moveTo>
                    <a:pt x="1291590" y="1087372"/>
                  </a:moveTo>
                  <a:lnTo>
                    <a:pt x="86236" y="1087372"/>
                  </a:lnTo>
                  <a:lnTo>
                    <a:pt x="52696" y="1080587"/>
                  </a:lnTo>
                  <a:lnTo>
                    <a:pt x="25282" y="1062098"/>
                  </a:lnTo>
                  <a:lnTo>
                    <a:pt x="6785" y="1034699"/>
                  </a:lnTo>
                  <a:lnTo>
                    <a:pt x="0" y="1001184"/>
                  </a:lnTo>
                  <a:lnTo>
                    <a:pt x="0" y="86187"/>
                  </a:lnTo>
                  <a:lnTo>
                    <a:pt x="6785" y="52673"/>
                  </a:lnTo>
                  <a:lnTo>
                    <a:pt x="25282" y="25273"/>
                  </a:lnTo>
                  <a:lnTo>
                    <a:pt x="52696" y="6784"/>
                  </a:lnTo>
                  <a:lnTo>
                    <a:pt x="86236" y="0"/>
                  </a:lnTo>
                  <a:lnTo>
                    <a:pt x="1291590" y="0"/>
                  </a:lnTo>
                  <a:lnTo>
                    <a:pt x="1325130" y="6784"/>
                  </a:lnTo>
                  <a:lnTo>
                    <a:pt x="1352544" y="25273"/>
                  </a:lnTo>
                  <a:lnTo>
                    <a:pt x="1357480" y="32585"/>
                  </a:lnTo>
                  <a:lnTo>
                    <a:pt x="86236" y="32585"/>
                  </a:lnTo>
                  <a:lnTo>
                    <a:pt x="65364" y="36800"/>
                  </a:lnTo>
                  <a:lnTo>
                    <a:pt x="48320" y="48291"/>
                  </a:lnTo>
                  <a:lnTo>
                    <a:pt x="36828" y="65330"/>
                  </a:lnTo>
                  <a:lnTo>
                    <a:pt x="32614" y="86187"/>
                  </a:lnTo>
                  <a:lnTo>
                    <a:pt x="32614" y="1001184"/>
                  </a:lnTo>
                  <a:lnTo>
                    <a:pt x="36828" y="1022042"/>
                  </a:lnTo>
                  <a:lnTo>
                    <a:pt x="48320" y="1039080"/>
                  </a:lnTo>
                  <a:lnTo>
                    <a:pt x="65364" y="1050572"/>
                  </a:lnTo>
                  <a:lnTo>
                    <a:pt x="86236" y="1054786"/>
                  </a:lnTo>
                  <a:lnTo>
                    <a:pt x="1357480" y="1054786"/>
                  </a:lnTo>
                  <a:lnTo>
                    <a:pt x="1352544" y="1062098"/>
                  </a:lnTo>
                  <a:lnTo>
                    <a:pt x="1325130" y="1080587"/>
                  </a:lnTo>
                  <a:lnTo>
                    <a:pt x="1291590" y="1087372"/>
                  </a:lnTo>
                  <a:close/>
                </a:path>
                <a:path w="1377950" h="1087755">
                  <a:moveTo>
                    <a:pt x="1357480" y="1054786"/>
                  </a:moveTo>
                  <a:lnTo>
                    <a:pt x="1291590" y="1054786"/>
                  </a:lnTo>
                  <a:lnTo>
                    <a:pt x="1312462" y="1050572"/>
                  </a:lnTo>
                  <a:lnTo>
                    <a:pt x="1329506" y="1039080"/>
                  </a:lnTo>
                  <a:lnTo>
                    <a:pt x="1340998" y="1022042"/>
                  </a:lnTo>
                  <a:lnTo>
                    <a:pt x="1345212" y="1001184"/>
                  </a:lnTo>
                  <a:lnTo>
                    <a:pt x="1345212" y="86187"/>
                  </a:lnTo>
                  <a:lnTo>
                    <a:pt x="1340998" y="65330"/>
                  </a:lnTo>
                  <a:lnTo>
                    <a:pt x="1329506" y="48291"/>
                  </a:lnTo>
                  <a:lnTo>
                    <a:pt x="1312462" y="36800"/>
                  </a:lnTo>
                  <a:lnTo>
                    <a:pt x="1291590" y="32585"/>
                  </a:lnTo>
                  <a:lnTo>
                    <a:pt x="1357480" y="32585"/>
                  </a:lnTo>
                  <a:lnTo>
                    <a:pt x="1371040" y="52673"/>
                  </a:lnTo>
                  <a:lnTo>
                    <a:pt x="1377826" y="86187"/>
                  </a:lnTo>
                  <a:lnTo>
                    <a:pt x="1377826" y="1001184"/>
                  </a:lnTo>
                  <a:lnTo>
                    <a:pt x="1371040" y="1034699"/>
                  </a:lnTo>
                  <a:lnTo>
                    <a:pt x="1357480" y="1054786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8" name="object 1238"/>
            <p:cNvSpPr/>
            <p:nvPr/>
          </p:nvSpPr>
          <p:spPr>
            <a:xfrm>
              <a:off x="10382368" y="870787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79" h="812800">
                  <a:moveTo>
                    <a:pt x="1236609" y="812799"/>
                  </a:moveTo>
                  <a:lnTo>
                    <a:pt x="0" y="812799"/>
                  </a:lnTo>
                  <a:lnTo>
                    <a:pt x="0" y="47831"/>
                  </a:lnTo>
                  <a:lnTo>
                    <a:pt x="3761" y="29200"/>
                  </a:lnTo>
                  <a:lnTo>
                    <a:pt x="14021" y="13998"/>
                  </a:lnTo>
                  <a:lnTo>
                    <a:pt x="29238" y="3754"/>
                  </a:lnTo>
                  <a:lnTo>
                    <a:pt x="47874" y="0"/>
                  </a:lnTo>
                  <a:lnTo>
                    <a:pt x="1188763" y="0"/>
                  </a:lnTo>
                  <a:lnTo>
                    <a:pt x="1207395" y="3754"/>
                  </a:lnTo>
                  <a:lnTo>
                    <a:pt x="1222602" y="13998"/>
                  </a:lnTo>
                  <a:lnTo>
                    <a:pt x="1232852" y="29200"/>
                  </a:lnTo>
                  <a:lnTo>
                    <a:pt x="1236609" y="47831"/>
                  </a:lnTo>
                  <a:lnTo>
                    <a:pt x="1236609" y="812799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39" name="object 1239"/>
            <p:cNvSpPr/>
            <p:nvPr/>
          </p:nvSpPr>
          <p:spPr>
            <a:xfrm>
              <a:off x="10382368" y="870787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79" h="812800">
                  <a:moveTo>
                    <a:pt x="1236609" y="812799"/>
                  </a:moveTo>
                  <a:lnTo>
                    <a:pt x="1236609" y="47831"/>
                  </a:lnTo>
                  <a:lnTo>
                    <a:pt x="1232852" y="29200"/>
                  </a:lnTo>
                  <a:lnTo>
                    <a:pt x="1222602" y="13998"/>
                  </a:lnTo>
                  <a:lnTo>
                    <a:pt x="1207395" y="3754"/>
                  </a:lnTo>
                  <a:lnTo>
                    <a:pt x="1188763" y="0"/>
                  </a:lnTo>
                  <a:lnTo>
                    <a:pt x="47874" y="0"/>
                  </a:lnTo>
                  <a:lnTo>
                    <a:pt x="29238" y="3754"/>
                  </a:lnTo>
                  <a:lnTo>
                    <a:pt x="14021" y="13998"/>
                  </a:lnTo>
                  <a:lnTo>
                    <a:pt x="3761" y="29200"/>
                  </a:lnTo>
                  <a:lnTo>
                    <a:pt x="0" y="47831"/>
                  </a:lnTo>
                  <a:lnTo>
                    <a:pt x="0" y="812799"/>
                  </a:lnTo>
                  <a:lnTo>
                    <a:pt x="1236609" y="812799"/>
                  </a:lnTo>
                  <a:close/>
                </a:path>
              </a:pathLst>
            </a:custGeom>
            <a:ln w="325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40" name="object 124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12186" y="1707319"/>
              <a:ext cx="232039" cy="109834"/>
            </a:xfrm>
            <a:prstGeom prst="rect">
              <a:avLst/>
            </a:prstGeom>
          </p:spPr>
        </p:pic>
        <p:sp>
          <p:nvSpPr>
            <p:cNvPr id="1241" name="object 1241"/>
            <p:cNvSpPr/>
            <p:nvPr/>
          </p:nvSpPr>
          <p:spPr>
            <a:xfrm>
              <a:off x="11314546" y="642377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2083" y="503689"/>
                  </a:move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8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8" y="487934"/>
                  </a:lnTo>
                  <a:lnTo>
                    <a:pt x="297392" y="499632"/>
                  </a:lnTo>
                  <a:lnTo>
                    <a:pt x="252083" y="503689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2" name="object 1242"/>
            <p:cNvSpPr/>
            <p:nvPr/>
          </p:nvSpPr>
          <p:spPr>
            <a:xfrm>
              <a:off x="11314546" y="642377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504167" y="251858"/>
                  </a:move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7" y="487934"/>
                  </a:lnTo>
                  <a:lnTo>
                    <a:pt x="297392" y="499632"/>
                  </a:lnTo>
                  <a:lnTo>
                    <a:pt x="252083" y="503689"/>
                  </a:ln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7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3" name="object 1243"/>
            <p:cNvSpPr/>
            <p:nvPr/>
          </p:nvSpPr>
          <p:spPr>
            <a:xfrm>
              <a:off x="11441268" y="751194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43599" y="286056"/>
                  </a:moveTo>
                  <a:lnTo>
                    <a:pt x="0" y="180493"/>
                  </a:ln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4" name="object 1244"/>
            <p:cNvSpPr/>
            <p:nvPr/>
          </p:nvSpPr>
          <p:spPr>
            <a:xfrm>
              <a:off x="11441268" y="751194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0" y="180493"/>
                  </a:move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lnTo>
                    <a:pt x="0" y="180493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5" name="object 1245"/>
            <p:cNvSpPr/>
            <p:nvPr/>
          </p:nvSpPr>
          <p:spPr>
            <a:xfrm>
              <a:off x="11519577" y="751194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213240" y="0"/>
                  </a:moveTo>
                  <a:lnTo>
                    <a:pt x="0" y="222894"/>
                  </a:lnTo>
                  <a:lnTo>
                    <a:pt x="116642" y="286056"/>
                  </a:lnTo>
                  <a:lnTo>
                    <a:pt x="21324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6" name="object 1246"/>
            <p:cNvSpPr/>
            <p:nvPr/>
          </p:nvSpPr>
          <p:spPr>
            <a:xfrm>
              <a:off x="11519577" y="751194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0" y="222894"/>
                  </a:moveTo>
                  <a:lnTo>
                    <a:pt x="116642" y="286056"/>
                  </a:lnTo>
                  <a:lnTo>
                    <a:pt x="213240" y="0"/>
                  </a:lnTo>
                  <a:lnTo>
                    <a:pt x="0" y="222894"/>
                  </a:lnTo>
                  <a:close/>
                </a:path>
              </a:pathLst>
            </a:custGeom>
            <a:ln w="2898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47" name="object 124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70378" y="959599"/>
              <a:ext cx="92168" cy="92140"/>
            </a:xfrm>
            <a:prstGeom prst="rect">
              <a:avLst/>
            </a:prstGeom>
          </p:spPr>
        </p:pic>
        <p:sp>
          <p:nvSpPr>
            <p:cNvPr id="1248" name="object 1248"/>
            <p:cNvSpPr/>
            <p:nvPr/>
          </p:nvSpPr>
          <p:spPr>
            <a:xfrm>
              <a:off x="11353361" y="751194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29" h="180975">
                  <a:moveTo>
                    <a:pt x="87906" y="180493"/>
                  </a:moveTo>
                  <a:lnTo>
                    <a:pt x="0" y="132887"/>
                  </a:lnTo>
                  <a:lnTo>
                    <a:pt x="379456" y="0"/>
                  </a:lnTo>
                  <a:lnTo>
                    <a:pt x="87906" y="180493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49" name="object 1249"/>
            <p:cNvSpPr/>
            <p:nvPr/>
          </p:nvSpPr>
          <p:spPr>
            <a:xfrm>
              <a:off x="11353361" y="751194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29" h="180975">
                  <a:moveTo>
                    <a:pt x="87906" y="180493"/>
                  </a:moveTo>
                  <a:lnTo>
                    <a:pt x="379456" y="0"/>
                  </a:lnTo>
                  <a:lnTo>
                    <a:pt x="0" y="132887"/>
                  </a:lnTo>
                  <a:lnTo>
                    <a:pt x="87906" y="180493"/>
                  </a:lnTo>
                  <a:close/>
                </a:path>
              </a:pathLst>
            </a:custGeom>
            <a:ln w="2896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0" name="object 1250"/>
            <p:cNvSpPr/>
            <p:nvPr/>
          </p:nvSpPr>
          <p:spPr>
            <a:xfrm>
              <a:off x="10119271" y="505643"/>
              <a:ext cx="1878330" cy="1949450"/>
            </a:xfrm>
            <a:custGeom>
              <a:avLst/>
              <a:gdLst/>
              <a:ahLst/>
              <a:cxnLst/>
              <a:rect l="l" t="t" r="r" b="b"/>
              <a:pathLst>
                <a:path w="1878329" h="1949450">
                  <a:moveTo>
                    <a:pt x="1534416" y="1883200"/>
                  </a:moveTo>
                  <a:lnTo>
                    <a:pt x="1666035" y="1883200"/>
                  </a:lnTo>
                </a:path>
                <a:path w="1878329" h="1949450">
                  <a:moveTo>
                    <a:pt x="1600240" y="1948936"/>
                  </a:moveTo>
                  <a:lnTo>
                    <a:pt x="1600240" y="1817463"/>
                  </a:lnTo>
                </a:path>
                <a:path w="1878329" h="1949450">
                  <a:moveTo>
                    <a:pt x="1666035" y="1735971"/>
                  </a:moveTo>
                  <a:lnTo>
                    <a:pt x="1877974" y="1735971"/>
                  </a:lnTo>
                </a:path>
                <a:path w="1878329" h="1949450">
                  <a:moveTo>
                    <a:pt x="1772005" y="1841845"/>
                  </a:moveTo>
                  <a:lnTo>
                    <a:pt x="1772005" y="1630096"/>
                  </a:lnTo>
                </a:path>
                <a:path w="1878329" h="1949450">
                  <a:moveTo>
                    <a:pt x="21516" y="253103"/>
                  </a:moveTo>
                  <a:lnTo>
                    <a:pt x="153135" y="253103"/>
                  </a:lnTo>
                </a:path>
                <a:path w="1878329" h="1949450">
                  <a:moveTo>
                    <a:pt x="87312" y="318868"/>
                  </a:moveTo>
                  <a:lnTo>
                    <a:pt x="87312" y="187338"/>
                  </a:lnTo>
                </a:path>
                <a:path w="1878329" h="1949450">
                  <a:moveTo>
                    <a:pt x="153135" y="105846"/>
                  </a:moveTo>
                  <a:lnTo>
                    <a:pt x="365074" y="105846"/>
                  </a:lnTo>
                </a:path>
                <a:path w="1878329" h="1949450">
                  <a:moveTo>
                    <a:pt x="259105" y="211749"/>
                  </a:moveTo>
                  <a:lnTo>
                    <a:pt x="259105" y="0"/>
                  </a:lnTo>
                </a:path>
                <a:path w="1878329" h="1949450">
                  <a:moveTo>
                    <a:pt x="1718298" y="744969"/>
                  </a:moveTo>
                  <a:lnTo>
                    <a:pt x="1718298" y="876471"/>
                  </a:lnTo>
                </a:path>
                <a:path w="1878329" h="1949450">
                  <a:moveTo>
                    <a:pt x="1652474" y="810734"/>
                  </a:moveTo>
                  <a:lnTo>
                    <a:pt x="1784094" y="810734"/>
                  </a:lnTo>
                </a:path>
                <a:path w="1878329" h="1949450">
                  <a:moveTo>
                    <a:pt x="65823" y="1190842"/>
                  </a:moveTo>
                  <a:lnTo>
                    <a:pt x="65823" y="1322344"/>
                  </a:lnTo>
                </a:path>
                <a:path w="1878329" h="1949450">
                  <a:moveTo>
                    <a:pt x="0" y="1256579"/>
                  </a:moveTo>
                  <a:lnTo>
                    <a:pt x="131619" y="1256579"/>
                  </a:lnTo>
                </a:path>
              </a:pathLst>
            </a:custGeom>
            <a:ln w="326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51" name="object 1251"/>
          <p:cNvGrpSpPr/>
          <p:nvPr/>
        </p:nvGrpSpPr>
        <p:grpSpPr>
          <a:xfrm>
            <a:off x="14343515" y="733872"/>
            <a:ext cx="2110105" cy="1581785"/>
            <a:chOff x="14343515" y="733872"/>
            <a:chExt cx="2110105" cy="1581785"/>
          </a:xfrm>
        </p:grpSpPr>
        <p:sp>
          <p:nvSpPr>
            <p:cNvPr id="1252" name="object 1252"/>
            <p:cNvSpPr/>
            <p:nvPr/>
          </p:nvSpPr>
          <p:spPr>
            <a:xfrm>
              <a:off x="14520906" y="86706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3" name="object 1253"/>
            <p:cNvSpPr/>
            <p:nvPr/>
          </p:nvSpPr>
          <p:spPr>
            <a:xfrm>
              <a:off x="14520906" y="86706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4" name="object 1254"/>
            <p:cNvSpPr/>
            <p:nvPr/>
          </p:nvSpPr>
          <p:spPr>
            <a:xfrm>
              <a:off x="14921983" y="107222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5" name="object 1255"/>
            <p:cNvSpPr/>
            <p:nvPr/>
          </p:nvSpPr>
          <p:spPr>
            <a:xfrm>
              <a:off x="14921983" y="107222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6" name="object 1256"/>
            <p:cNvSpPr/>
            <p:nvPr/>
          </p:nvSpPr>
          <p:spPr>
            <a:xfrm>
              <a:off x="15131773" y="128233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7" name="object 1257"/>
            <p:cNvSpPr/>
            <p:nvPr/>
          </p:nvSpPr>
          <p:spPr>
            <a:xfrm>
              <a:off x="15131773" y="128233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8" name="object 1258"/>
            <p:cNvSpPr/>
            <p:nvPr/>
          </p:nvSpPr>
          <p:spPr>
            <a:xfrm>
              <a:off x="14343515" y="733872"/>
              <a:ext cx="2110105" cy="1581785"/>
            </a:xfrm>
            <a:custGeom>
              <a:avLst/>
              <a:gdLst/>
              <a:ahLst/>
              <a:cxnLst/>
              <a:rect l="l" t="t" r="r" b="b"/>
              <a:pathLst>
                <a:path w="2110105" h="1581785">
                  <a:moveTo>
                    <a:pt x="1919249" y="104091"/>
                  </a:moveTo>
                  <a:lnTo>
                    <a:pt x="2109708" y="104091"/>
                  </a:lnTo>
                </a:path>
                <a:path w="2110105" h="1581785">
                  <a:moveTo>
                    <a:pt x="2014493" y="8722"/>
                  </a:moveTo>
                  <a:lnTo>
                    <a:pt x="2014493" y="199431"/>
                  </a:lnTo>
                </a:path>
                <a:path w="2110105" h="1581785">
                  <a:moveTo>
                    <a:pt x="1856208" y="1545472"/>
                  </a:moveTo>
                  <a:lnTo>
                    <a:pt x="1856208" y="1427017"/>
                  </a:lnTo>
                </a:path>
                <a:path w="2110105" h="1581785">
                  <a:moveTo>
                    <a:pt x="1797058" y="1486244"/>
                  </a:moveTo>
                  <a:lnTo>
                    <a:pt x="1915358" y="1486244"/>
                  </a:lnTo>
                </a:path>
                <a:path w="2110105" h="1581785">
                  <a:moveTo>
                    <a:pt x="59120" y="118455"/>
                  </a:moveTo>
                  <a:lnTo>
                    <a:pt x="59120" y="0"/>
                  </a:lnTo>
                </a:path>
                <a:path w="2110105" h="1581785">
                  <a:moveTo>
                    <a:pt x="0" y="59227"/>
                  </a:moveTo>
                  <a:lnTo>
                    <a:pt x="118270" y="59227"/>
                  </a:lnTo>
                </a:path>
                <a:path w="2110105" h="1581785">
                  <a:moveTo>
                    <a:pt x="177391" y="1581584"/>
                  </a:moveTo>
                  <a:lnTo>
                    <a:pt x="177391" y="1390875"/>
                  </a:lnTo>
                </a:path>
                <a:path w="2110105" h="1581785">
                  <a:moveTo>
                    <a:pt x="82176" y="1486244"/>
                  </a:moveTo>
                  <a:lnTo>
                    <a:pt x="272635" y="1486244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59" name="object 1259"/>
          <p:cNvSpPr/>
          <p:nvPr/>
        </p:nvSpPr>
        <p:spPr>
          <a:xfrm>
            <a:off x="16144493" y="646121"/>
            <a:ext cx="118745" cy="118745"/>
          </a:xfrm>
          <a:custGeom>
            <a:avLst/>
            <a:gdLst/>
            <a:ahLst/>
            <a:cxnLst/>
            <a:rect l="l" t="t" r="r" b="b"/>
            <a:pathLst>
              <a:path w="118744" h="118745">
                <a:moveTo>
                  <a:pt x="0" y="59227"/>
                </a:moveTo>
                <a:lnTo>
                  <a:pt x="118270" y="59227"/>
                </a:lnTo>
              </a:path>
              <a:path w="118744" h="118745">
                <a:moveTo>
                  <a:pt x="59120" y="0"/>
                </a:moveTo>
                <a:lnTo>
                  <a:pt x="59120" y="118426"/>
                </a:lnTo>
              </a:path>
            </a:pathLst>
          </a:custGeom>
          <a:ln w="33473">
            <a:solidFill>
              <a:srgbClr val="31318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60" name="object 1260"/>
          <p:cNvGrpSpPr/>
          <p:nvPr/>
        </p:nvGrpSpPr>
        <p:grpSpPr>
          <a:xfrm>
            <a:off x="1811401" y="8024524"/>
            <a:ext cx="2179320" cy="1728470"/>
            <a:chOff x="1811401" y="8024524"/>
            <a:chExt cx="2179320" cy="1728470"/>
          </a:xfrm>
        </p:grpSpPr>
        <p:sp>
          <p:nvSpPr>
            <p:cNvPr id="1261" name="object 1261"/>
            <p:cNvSpPr/>
            <p:nvPr/>
          </p:nvSpPr>
          <p:spPr>
            <a:xfrm>
              <a:off x="1832461" y="8239530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259999" y="1077583"/>
                  </a:move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6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6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2" name="object 1262"/>
            <p:cNvSpPr/>
            <p:nvPr/>
          </p:nvSpPr>
          <p:spPr>
            <a:xfrm>
              <a:off x="1832461" y="8239529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0" y="378098"/>
                  </a:move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7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7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2"/>
                  </a:ln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63" name="object 126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9562" y="8569488"/>
              <a:ext cx="200873" cy="200813"/>
            </a:xfrm>
            <a:prstGeom prst="rect">
              <a:avLst/>
            </a:prstGeom>
          </p:spPr>
        </p:pic>
        <p:pic>
          <p:nvPicPr>
            <p:cNvPr id="1264" name="object 126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52903" y="8569488"/>
              <a:ext cx="200873" cy="200813"/>
            </a:xfrm>
            <a:prstGeom prst="rect">
              <a:avLst/>
            </a:prstGeom>
          </p:spPr>
        </p:pic>
        <p:pic>
          <p:nvPicPr>
            <p:cNvPr id="1265" name="object 126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86213" y="8569488"/>
              <a:ext cx="200903" cy="200813"/>
            </a:xfrm>
            <a:prstGeom prst="rect">
              <a:avLst/>
            </a:prstGeom>
          </p:spPr>
        </p:pic>
        <p:sp>
          <p:nvSpPr>
            <p:cNvPr id="1266" name="object 1266"/>
            <p:cNvSpPr/>
            <p:nvPr/>
          </p:nvSpPr>
          <p:spPr>
            <a:xfrm>
              <a:off x="2504993" y="8553868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181757" y="1077552"/>
                  </a:moveTo>
                  <a:lnTo>
                    <a:pt x="1125677" y="1056662"/>
                  </a:lnTo>
                  <a:lnTo>
                    <a:pt x="1075989" y="1030592"/>
                  </a:lnTo>
                  <a:lnTo>
                    <a:pt x="1032322" y="1000348"/>
                  </a:lnTo>
                  <a:lnTo>
                    <a:pt x="994306" y="966934"/>
                  </a:lnTo>
                  <a:lnTo>
                    <a:pt x="961568" y="931357"/>
                  </a:lnTo>
                  <a:lnTo>
                    <a:pt x="933738" y="894620"/>
                  </a:lnTo>
                  <a:lnTo>
                    <a:pt x="910445" y="857731"/>
                  </a:lnTo>
                  <a:lnTo>
                    <a:pt x="891316" y="821694"/>
                  </a:lnTo>
                  <a:lnTo>
                    <a:pt x="864069" y="756197"/>
                  </a:lnTo>
                  <a:lnTo>
                    <a:pt x="378209" y="756197"/>
                  </a:lnTo>
                  <a:lnTo>
                    <a:pt x="330775" y="753251"/>
                  </a:lnTo>
                  <a:lnTo>
                    <a:pt x="285098" y="744650"/>
                  </a:lnTo>
                  <a:lnTo>
                    <a:pt x="241531" y="730747"/>
                  </a:lnTo>
                  <a:lnTo>
                    <a:pt x="200429" y="711897"/>
                  </a:lnTo>
                  <a:lnTo>
                    <a:pt x="162148" y="688455"/>
                  </a:lnTo>
                  <a:lnTo>
                    <a:pt x="127042" y="660774"/>
                  </a:lnTo>
                  <a:lnTo>
                    <a:pt x="95465" y="629210"/>
                  </a:lnTo>
                  <a:lnTo>
                    <a:pt x="67773" y="594115"/>
                  </a:lnTo>
                  <a:lnTo>
                    <a:pt x="44321" y="555845"/>
                  </a:lnTo>
                  <a:lnTo>
                    <a:pt x="25462" y="514755"/>
                  </a:lnTo>
                  <a:lnTo>
                    <a:pt x="11553" y="471197"/>
                  </a:lnTo>
                  <a:lnTo>
                    <a:pt x="2947" y="425527"/>
                  </a:lnTo>
                  <a:lnTo>
                    <a:pt x="0" y="378098"/>
                  </a:lnTo>
                  <a:lnTo>
                    <a:pt x="2947" y="330670"/>
                  </a:lnTo>
                  <a:lnTo>
                    <a:pt x="11553" y="285000"/>
                  </a:lnTo>
                  <a:lnTo>
                    <a:pt x="25462" y="241442"/>
                  </a:lnTo>
                  <a:lnTo>
                    <a:pt x="44321" y="200351"/>
                  </a:lnTo>
                  <a:lnTo>
                    <a:pt x="67773" y="162081"/>
                  </a:lnTo>
                  <a:lnTo>
                    <a:pt x="95465" y="126987"/>
                  </a:lnTo>
                  <a:lnTo>
                    <a:pt x="127042" y="95422"/>
                  </a:lnTo>
                  <a:lnTo>
                    <a:pt x="162148" y="67742"/>
                  </a:lnTo>
                  <a:lnTo>
                    <a:pt x="200429" y="44299"/>
                  </a:lnTo>
                  <a:lnTo>
                    <a:pt x="241531" y="25450"/>
                  </a:lnTo>
                  <a:lnTo>
                    <a:pt x="285098" y="11547"/>
                  </a:lnTo>
                  <a:lnTo>
                    <a:pt x="330775" y="2945"/>
                  </a:lnTo>
                  <a:lnTo>
                    <a:pt x="378209" y="0"/>
                  </a:lnTo>
                  <a:lnTo>
                    <a:pt x="1063517" y="0"/>
                  </a:lnTo>
                  <a:lnTo>
                    <a:pt x="1110975" y="2945"/>
                  </a:lnTo>
                  <a:lnTo>
                    <a:pt x="1156670" y="11547"/>
                  </a:lnTo>
                  <a:lnTo>
                    <a:pt x="1200249" y="25450"/>
                  </a:lnTo>
                  <a:lnTo>
                    <a:pt x="1241357" y="44299"/>
                  </a:lnTo>
                  <a:lnTo>
                    <a:pt x="1279641" y="67742"/>
                  </a:lnTo>
                  <a:lnTo>
                    <a:pt x="1314746" y="95422"/>
                  </a:lnTo>
                  <a:lnTo>
                    <a:pt x="1346319" y="126987"/>
                  </a:lnTo>
                  <a:lnTo>
                    <a:pt x="1374006" y="162081"/>
                  </a:lnTo>
                  <a:lnTo>
                    <a:pt x="1397452" y="200351"/>
                  </a:lnTo>
                  <a:lnTo>
                    <a:pt x="1416304" y="241442"/>
                  </a:lnTo>
                  <a:lnTo>
                    <a:pt x="1430209" y="285000"/>
                  </a:lnTo>
                  <a:lnTo>
                    <a:pt x="1438810" y="330670"/>
                  </a:lnTo>
                  <a:lnTo>
                    <a:pt x="1441756" y="378098"/>
                  </a:lnTo>
                  <a:lnTo>
                    <a:pt x="1438566" y="427406"/>
                  </a:lnTo>
                  <a:lnTo>
                    <a:pt x="1429263" y="474780"/>
                  </a:lnTo>
                  <a:lnTo>
                    <a:pt x="1414246" y="519822"/>
                  </a:lnTo>
                  <a:lnTo>
                    <a:pt x="1393915" y="562137"/>
                  </a:lnTo>
                  <a:lnTo>
                    <a:pt x="1368670" y="601329"/>
                  </a:lnTo>
                  <a:lnTo>
                    <a:pt x="1338912" y="637001"/>
                  </a:lnTo>
                  <a:lnTo>
                    <a:pt x="1305039" y="668757"/>
                  </a:lnTo>
                  <a:lnTo>
                    <a:pt x="1267452" y="696201"/>
                  </a:lnTo>
                  <a:lnTo>
                    <a:pt x="1226551" y="718938"/>
                  </a:lnTo>
                  <a:lnTo>
                    <a:pt x="1182735" y="736569"/>
                  </a:lnTo>
                  <a:lnTo>
                    <a:pt x="1136404" y="748701"/>
                  </a:lnTo>
                  <a:lnTo>
                    <a:pt x="1087959" y="754935"/>
                  </a:lnTo>
                  <a:lnTo>
                    <a:pt x="1103511" y="878797"/>
                  </a:lnTo>
                  <a:lnTo>
                    <a:pt x="1135654" y="981535"/>
                  </a:lnTo>
                  <a:lnTo>
                    <a:pt x="1167400" y="1051627"/>
                  </a:lnTo>
                  <a:lnTo>
                    <a:pt x="1181757" y="10775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7" name="object 1267"/>
            <p:cNvSpPr/>
            <p:nvPr/>
          </p:nvSpPr>
          <p:spPr>
            <a:xfrm>
              <a:off x="2504993" y="8553868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441756" y="378098"/>
                  </a:moveTo>
                  <a:lnTo>
                    <a:pt x="1438811" y="330670"/>
                  </a:lnTo>
                  <a:lnTo>
                    <a:pt x="1430209" y="285000"/>
                  </a:lnTo>
                  <a:lnTo>
                    <a:pt x="1416304" y="241442"/>
                  </a:lnTo>
                  <a:lnTo>
                    <a:pt x="1397452" y="200351"/>
                  </a:lnTo>
                  <a:lnTo>
                    <a:pt x="1374006" y="162081"/>
                  </a:lnTo>
                  <a:lnTo>
                    <a:pt x="1346319" y="126987"/>
                  </a:lnTo>
                  <a:lnTo>
                    <a:pt x="1314746" y="95422"/>
                  </a:lnTo>
                  <a:lnTo>
                    <a:pt x="1279641" y="67742"/>
                  </a:lnTo>
                  <a:lnTo>
                    <a:pt x="1241357" y="44299"/>
                  </a:lnTo>
                  <a:lnTo>
                    <a:pt x="1200249" y="25450"/>
                  </a:lnTo>
                  <a:lnTo>
                    <a:pt x="1156670" y="11547"/>
                  </a:lnTo>
                  <a:lnTo>
                    <a:pt x="1110975" y="2945"/>
                  </a:lnTo>
                  <a:lnTo>
                    <a:pt x="1063517" y="0"/>
                  </a:lnTo>
                  <a:lnTo>
                    <a:pt x="378209" y="0"/>
                  </a:lnTo>
                  <a:lnTo>
                    <a:pt x="330775" y="2945"/>
                  </a:lnTo>
                  <a:lnTo>
                    <a:pt x="285098" y="11547"/>
                  </a:lnTo>
                  <a:lnTo>
                    <a:pt x="241531" y="25450"/>
                  </a:lnTo>
                  <a:lnTo>
                    <a:pt x="200429" y="44299"/>
                  </a:lnTo>
                  <a:lnTo>
                    <a:pt x="162148" y="67742"/>
                  </a:lnTo>
                  <a:lnTo>
                    <a:pt x="127042" y="95422"/>
                  </a:lnTo>
                  <a:lnTo>
                    <a:pt x="95465" y="126987"/>
                  </a:lnTo>
                  <a:lnTo>
                    <a:pt x="67773" y="162081"/>
                  </a:lnTo>
                  <a:lnTo>
                    <a:pt x="44321" y="200351"/>
                  </a:lnTo>
                  <a:lnTo>
                    <a:pt x="25462" y="241442"/>
                  </a:lnTo>
                  <a:lnTo>
                    <a:pt x="11553" y="285000"/>
                  </a:lnTo>
                  <a:lnTo>
                    <a:pt x="2947" y="330670"/>
                  </a:lnTo>
                  <a:lnTo>
                    <a:pt x="0" y="378098"/>
                  </a:lnTo>
                  <a:lnTo>
                    <a:pt x="2947" y="425527"/>
                  </a:lnTo>
                  <a:lnTo>
                    <a:pt x="11553" y="471197"/>
                  </a:lnTo>
                  <a:lnTo>
                    <a:pt x="25462" y="514754"/>
                  </a:lnTo>
                  <a:lnTo>
                    <a:pt x="44321" y="555845"/>
                  </a:lnTo>
                  <a:lnTo>
                    <a:pt x="67773" y="594115"/>
                  </a:lnTo>
                  <a:lnTo>
                    <a:pt x="95465" y="629210"/>
                  </a:lnTo>
                  <a:lnTo>
                    <a:pt x="127042" y="660774"/>
                  </a:lnTo>
                  <a:lnTo>
                    <a:pt x="162148" y="688455"/>
                  </a:lnTo>
                  <a:lnTo>
                    <a:pt x="200429" y="711897"/>
                  </a:lnTo>
                  <a:lnTo>
                    <a:pt x="241531" y="730747"/>
                  </a:lnTo>
                  <a:lnTo>
                    <a:pt x="285098" y="744650"/>
                  </a:lnTo>
                  <a:lnTo>
                    <a:pt x="330775" y="753251"/>
                  </a:lnTo>
                  <a:lnTo>
                    <a:pt x="378209" y="756197"/>
                  </a:lnTo>
                  <a:lnTo>
                    <a:pt x="864069" y="756197"/>
                  </a:lnTo>
                  <a:lnTo>
                    <a:pt x="875981" y="787514"/>
                  </a:lnTo>
                  <a:lnTo>
                    <a:pt x="910445" y="857731"/>
                  </a:lnTo>
                  <a:lnTo>
                    <a:pt x="933738" y="894620"/>
                  </a:lnTo>
                  <a:lnTo>
                    <a:pt x="961568" y="931356"/>
                  </a:lnTo>
                  <a:lnTo>
                    <a:pt x="994306" y="966934"/>
                  </a:lnTo>
                  <a:lnTo>
                    <a:pt x="1032322" y="1000348"/>
                  </a:lnTo>
                  <a:lnTo>
                    <a:pt x="1075989" y="1030592"/>
                  </a:lnTo>
                  <a:lnTo>
                    <a:pt x="1125677" y="1056662"/>
                  </a:lnTo>
                  <a:lnTo>
                    <a:pt x="1181757" y="1077552"/>
                  </a:lnTo>
                  <a:lnTo>
                    <a:pt x="1167400" y="1051627"/>
                  </a:lnTo>
                  <a:lnTo>
                    <a:pt x="1135654" y="981535"/>
                  </a:lnTo>
                  <a:lnTo>
                    <a:pt x="1103511" y="878797"/>
                  </a:lnTo>
                  <a:lnTo>
                    <a:pt x="1087959" y="754935"/>
                  </a:lnTo>
                  <a:lnTo>
                    <a:pt x="1136404" y="748701"/>
                  </a:lnTo>
                  <a:lnTo>
                    <a:pt x="1182735" y="736569"/>
                  </a:lnTo>
                  <a:lnTo>
                    <a:pt x="1226551" y="718938"/>
                  </a:lnTo>
                  <a:lnTo>
                    <a:pt x="1267452" y="696201"/>
                  </a:lnTo>
                  <a:lnTo>
                    <a:pt x="1305039" y="668757"/>
                  </a:lnTo>
                  <a:lnTo>
                    <a:pt x="1338912" y="637001"/>
                  </a:lnTo>
                  <a:lnTo>
                    <a:pt x="1368670" y="601329"/>
                  </a:lnTo>
                  <a:lnTo>
                    <a:pt x="1393915" y="562137"/>
                  </a:lnTo>
                  <a:lnTo>
                    <a:pt x="1414246" y="519822"/>
                  </a:lnTo>
                  <a:lnTo>
                    <a:pt x="1429263" y="474780"/>
                  </a:lnTo>
                  <a:lnTo>
                    <a:pt x="1438566" y="427406"/>
                  </a:lnTo>
                  <a:lnTo>
                    <a:pt x="1441756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68" name="object 126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92094" y="8899551"/>
              <a:ext cx="200873" cy="200844"/>
            </a:xfrm>
            <a:prstGeom prst="rect">
              <a:avLst/>
            </a:prstGeom>
          </p:spPr>
        </p:pic>
        <p:pic>
          <p:nvPicPr>
            <p:cNvPr id="1269" name="object 126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25435" y="8899551"/>
              <a:ext cx="200873" cy="200844"/>
            </a:xfrm>
            <a:prstGeom prst="rect">
              <a:avLst/>
            </a:prstGeom>
          </p:spPr>
        </p:pic>
        <p:pic>
          <p:nvPicPr>
            <p:cNvPr id="1270" name="object 127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8776" y="8899551"/>
              <a:ext cx="200873" cy="200844"/>
            </a:xfrm>
            <a:prstGeom prst="rect">
              <a:avLst/>
            </a:prstGeom>
          </p:spPr>
        </p:pic>
        <p:sp>
          <p:nvSpPr>
            <p:cNvPr id="1271" name="object 1271"/>
            <p:cNvSpPr/>
            <p:nvPr/>
          </p:nvSpPr>
          <p:spPr>
            <a:xfrm>
              <a:off x="1988719" y="8024524"/>
              <a:ext cx="2001520" cy="1728470"/>
            </a:xfrm>
            <a:custGeom>
              <a:avLst/>
              <a:gdLst/>
              <a:ahLst/>
              <a:cxnLst/>
              <a:rect l="l" t="t" r="r" b="b"/>
              <a:pathLst>
                <a:path w="2001520" h="1728470">
                  <a:moveTo>
                    <a:pt x="461479" y="1339608"/>
                  </a:moveTo>
                  <a:lnTo>
                    <a:pt x="461479" y="1488546"/>
                  </a:lnTo>
                </a:path>
                <a:path w="2001520" h="1728470">
                  <a:moveTo>
                    <a:pt x="535945" y="1414077"/>
                  </a:moveTo>
                  <a:lnTo>
                    <a:pt x="386982" y="1414077"/>
                  </a:lnTo>
                </a:path>
                <a:path w="2001520" h="1728470">
                  <a:moveTo>
                    <a:pt x="294662" y="1488546"/>
                  </a:moveTo>
                  <a:lnTo>
                    <a:pt x="294662" y="1728323"/>
                  </a:lnTo>
                </a:path>
                <a:path w="2001520" h="1728470">
                  <a:moveTo>
                    <a:pt x="414595" y="1608435"/>
                  </a:moveTo>
                  <a:lnTo>
                    <a:pt x="174728" y="1608435"/>
                  </a:lnTo>
                </a:path>
                <a:path w="2001520" h="1728470">
                  <a:moveTo>
                    <a:pt x="1771481" y="20648"/>
                  </a:moveTo>
                  <a:lnTo>
                    <a:pt x="1771481" y="169585"/>
                  </a:lnTo>
                </a:path>
                <a:path w="2001520" h="1728470">
                  <a:moveTo>
                    <a:pt x="1845947" y="95117"/>
                  </a:moveTo>
                  <a:lnTo>
                    <a:pt x="1696985" y="95117"/>
                  </a:lnTo>
                </a:path>
                <a:path w="2001520" h="1728470">
                  <a:moveTo>
                    <a:pt x="1604664" y="169585"/>
                  </a:moveTo>
                  <a:lnTo>
                    <a:pt x="1604664" y="409363"/>
                  </a:lnTo>
                </a:path>
                <a:path w="2001520" h="1728470">
                  <a:moveTo>
                    <a:pt x="1724598" y="289474"/>
                  </a:moveTo>
                  <a:lnTo>
                    <a:pt x="1484761" y="289474"/>
                  </a:lnTo>
                </a:path>
                <a:path w="2001520" h="1728470">
                  <a:moveTo>
                    <a:pt x="74496" y="0"/>
                  </a:moveTo>
                  <a:lnTo>
                    <a:pt x="74496" y="148937"/>
                  </a:lnTo>
                </a:path>
                <a:path w="2001520" h="1728470">
                  <a:moveTo>
                    <a:pt x="148962" y="74468"/>
                  </a:moveTo>
                  <a:lnTo>
                    <a:pt x="0" y="74468"/>
                  </a:lnTo>
                </a:path>
                <a:path w="2001520" h="1728470">
                  <a:moveTo>
                    <a:pt x="1927032" y="1477499"/>
                  </a:moveTo>
                  <a:lnTo>
                    <a:pt x="1927032" y="1626436"/>
                  </a:lnTo>
                </a:path>
                <a:path w="2001520" h="1728470">
                  <a:moveTo>
                    <a:pt x="2001497" y="1551968"/>
                  </a:moveTo>
                  <a:lnTo>
                    <a:pt x="1852535" y="1551968"/>
                  </a:lnTo>
                </a:path>
              </a:pathLst>
            </a:custGeom>
            <a:ln w="4212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72" name="object 1272"/>
          <p:cNvGrpSpPr/>
          <p:nvPr/>
        </p:nvGrpSpPr>
        <p:grpSpPr>
          <a:xfrm>
            <a:off x="6173858" y="8019784"/>
            <a:ext cx="1981200" cy="1754505"/>
            <a:chOff x="6173858" y="8019784"/>
            <a:chExt cx="1981200" cy="1754505"/>
          </a:xfrm>
        </p:grpSpPr>
        <p:sp>
          <p:nvSpPr>
            <p:cNvPr id="1273" name="object 1273"/>
            <p:cNvSpPr/>
            <p:nvPr/>
          </p:nvSpPr>
          <p:spPr>
            <a:xfrm>
              <a:off x="6814383" y="9424134"/>
              <a:ext cx="716280" cy="268605"/>
            </a:xfrm>
            <a:custGeom>
              <a:avLst/>
              <a:gdLst/>
              <a:ahLst/>
              <a:cxnLst/>
              <a:rect l="l" t="t" r="r" b="b"/>
              <a:pathLst>
                <a:path w="716279" h="268604">
                  <a:moveTo>
                    <a:pt x="716193" y="268151"/>
                  </a:moveTo>
                  <a:lnTo>
                    <a:pt x="0" y="268151"/>
                  </a:lnTo>
                  <a:lnTo>
                    <a:pt x="24074" y="252300"/>
                  </a:lnTo>
                  <a:lnTo>
                    <a:pt x="47777" y="236001"/>
                  </a:lnTo>
                  <a:lnTo>
                    <a:pt x="92895" y="200935"/>
                  </a:lnTo>
                  <a:lnTo>
                    <a:pt x="127340" y="167000"/>
                  </a:lnTo>
                  <a:lnTo>
                    <a:pt x="156018" y="128969"/>
                  </a:lnTo>
                  <a:lnTo>
                    <a:pt x="181436" y="79549"/>
                  </a:lnTo>
                  <a:lnTo>
                    <a:pt x="195637" y="40588"/>
                  </a:lnTo>
                  <a:lnTo>
                    <a:pt x="205431" y="0"/>
                  </a:lnTo>
                  <a:lnTo>
                    <a:pt x="510792" y="0"/>
                  </a:lnTo>
                  <a:lnTo>
                    <a:pt x="520563" y="40588"/>
                  </a:lnTo>
                  <a:lnTo>
                    <a:pt x="534782" y="79549"/>
                  </a:lnTo>
                  <a:lnTo>
                    <a:pt x="560205" y="128969"/>
                  </a:lnTo>
                  <a:lnTo>
                    <a:pt x="588883" y="167000"/>
                  </a:lnTo>
                  <a:lnTo>
                    <a:pt x="623327" y="200935"/>
                  </a:lnTo>
                  <a:lnTo>
                    <a:pt x="668430" y="236001"/>
                  </a:lnTo>
                  <a:lnTo>
                    <a:pt x="692132" y="252300"/>
                  </a:lnTo>
                  <a:lnTo>
                    <a:pt x="716193" y="2681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4" name="object 1274"/>
            <p:cNvSpPr/>
            <p:nvPr/>
          </p:nvSpPr>
          <p:spPr>
            <a:xfrm>
              <a:off x="6814383" y="9424134"/>
              <a:ext cx="716280" cy="268605"/>
            </a:xfrm>
            <a:custGeom>
              <a:avLst/>
              <a:gdLst/>
              <a:ahLst/>
              <a:cxnLst/>
              <a:rect l="l" t="t" r="r" b="b"/>
              <a:pathLst>
                <a:path w="716279" h="268604">
                  <a:moveTo>
                    <a:pt x="716193" y="268151"/>
                  </a:moveTo>
                  <a:lnTo>
                    <a:pt x="668430" y="236001"/>
                  </a:lnTo>
                  <a:lnTo>
                    <a:pt x="623327" y="200935"/>
                  </a:lnTo>
                  <a:lnTo>
                    <a:pt x="588883" y="167000"/>
                  </a:lnTo>
                  <a:lnTo>
                    <a:pt x="560205" y="128969"/>
                  </a:lnTo>
                  <a:lnTo>
                    <a:pt x="534782" y="79549"/>
                  </a:lnTo>
                  <a:lnTo>
                    <a:pt x="520563" y="40588"/>
                  </a:lnTo>
                  <a:lnTo>
                    <a:pt x="510792" y="0"/>
                  </a:lnTo>
                  <a:lnTo>
                    <a:pt x="511239" y="0"/>
                  </a:lnTo>
                  <a:lnTo>
                    <a:pt x="204954" y="0"/>
                  </a:lnTo>
                  <a:lnTo>
                    <a:pt x="205431" y="0"/>
                  </a:lnTo>
                  <a:lnTo>
                    <a:pt x="202093" y="17516"/>
                  </a:lnTo>
                  <a:lnTo>
                    <a:pt x="188145" y="62406"/>
                  </a:lnTo>
                  <a:lnTo>
                    <a:pt x="165459" y="112911"/>
                  </a:lnTo>
                  <a:lnTo>
                    <a:pt x="142484" y="148505"/>
                  </a:lnTo>
                  <a:lnTo>
                    <a:pt x="110755" y="184471"/>
                  </a:lnTo>
                  <a:lnTo>
                    <a:pt x="70815" y="218973"/>
                  </a:lnTo>
                  <a:lnTo>
                    <a:pt x="24074" y="252300"/>
                  </a:lnTo>
                  <a:lnTo>
                    <a:pt x="0" y="268151"/>
                  </a:lnTo>
                  <a:lnTo>
                    <a:pt x="716193" y="268151"/>
                  </a:lnTo>
                  <a:close/>
                </a:path>
              </a:pathLst>
            </a:custGeom>
            <a:ln w="3421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5" name="object 1275"/>
            <p:cNvSpPr/>
            <p:nvPr/>
          </p:nvSpPr>
          <p:spPr>
            <a:xfrm>
              <a:off x="6814383" y="9692285"/>
              <a:ext cx="716280" cy="64769"/>
            </a:xfrm>
            <a:custGeom>
              <a:avLst/>
              <a:gdLst/>
              <a:ahLst/>
              <a:cxnLst/>
              <a:rect l="l" t="t" r="r" b="b"/>
              <a:pathLst>
                <a:path w="716279" h="64770">
                  <a:moveTo>
                    <a:pt x="682903" y="64603"/>
                  </a:moveTo>
                  <a:lnTo>
                    <a:pt x="33289" y="64603"/>
                  </a:lnTo>
                  <a:lnTo>
                    <a:pt x="20330" y="62722"/>
                  </a:lnTo>
                  <a:lnTo>
                    <a:pt x="9749" y="57592"/>
                  </a:lnTo>
                  <a:lnTo>
                    <a:pt x="2615" y="49986"/>
                  </a:lnTo>
                  <a:lnTo>
                    <a:pt x="0" y="40673"/>
                  </a:lnTo>
                  <a:lnTo>
                    <a:pt x="0" y="0"/>
                  </a:lnTo>
                  <a:lnTo>
                    <a:pt x="716193" y="0"/>
                  </a:lnTo>
                  <a:lnTo>
                    <a:pt x="716193" y="40673"/>
                  </a:lnTo>
                  <a:lnTo>
                    <a:pt x="713578" y="49986"/>
                  </a:lnTo>
                  <a:lnTo>
                    <a:pt x="706444" y="57592"/>
                  </a:lnTo>
                  <a:lnTo>
                    <a:pt x="695863" y="62722"/>
                  </a:lnTo>
                  <a:lnTo>
                    <a:pt x="682903" y="646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6" name="object 1276"/>
            <p:cNvSpPr/>
            <p:nvPr/>
          </p:nvSpPr>
          <p:spPr>
            <a:xfrm>
              <a:off x="6814383" y="9692285"/>
              <a:ext cx="716280" cy="64769"/>
            </a:xfrm>
            <a:custGeom>
              <a:avLst/>
              <a:gdLst/>
              <a:ahLst/>
              <a:cxnLst/>
              <a:rect l="l" t="t" r="r" b="b"/>
              <a:pathLst>
                <a:path w="716279" h="64770">
                  <a:moveTo>
                    <a:pt x="716193" y="0"/>
                  </a:moveTo>
                  <a:lnTo>
                    <a:pt x="716193" y="40673"/>
                  </a:lnTo>
                  <a:lnTo>
                    <a:pt x="713578" y="49986"/>
                  </a:lnTo>
                  <a:lnTo>
                    <a:pt x="706444" y="57592"/>
                  </a:lnTo>
                  <a:lnTo>
                    <a:pt x="695863" y="62722"/>
                  </a:lnTo>
                  <a:lnTo>
                    <a:pt x="682903" y="64603"/>
                  </a:lnTo>
                  <a:lnTo>
                    <a:pt x="33289" y="64603"/>
                  </a:lnTo>
                  <a:lnTo>
                    <a:pt x="20330" y="62722"/>
                  </a:lnTo>
                  <a:lnTo>
                    <a:pt x="9749" y="57592"/>
                  </a:lnTo>
                  <a:lnTo>
                    <a:pt x="2615" y="49986"/>
                  </a:lnTo>
                  <a:lnTo>
                    <a:pt x="0" y="40673"/>
                  </a:lnTo>
                  <a:lnTo>
                    <a:pt x="0" y="0"/>
                  </a:lnTo>
                  <a:lnTo>
                    <a:pt x="716193" y="0"/>
                  </a:lnTo>
                  <a:close/>
                </a:path>
              </a:pathLst>
            </a:custGeom>
            <a:ln w="3420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7" name="object 1277"/>
            <p:cNvSpPr/>
            <p:nvPr/>
          </p:nvSpPr>
          <p:spPr>
            <a:xfrm>
              <a:off x="6397350" y="8229982"/>
              <a:ext cx="1550670" cy="1211580"/>
            </a:xfrm>
            <a:custGeom>
              <a:avLst/>
              <a:gdLst/>
              <a:ahLst/>
              <a:cxnLst/>
              <a:rect l="l" t="t" r="r" b="b"/>
              <a:pathLst>
                <a:path w="1550670" h="1211579">
                  <a:moveTo>
                    <a:pt x="1471161" y="1211252"/>
                  </a:moveTo>
                  <a:lnTo>
                    <a:pt x="79096" y="1211252"/>
                  </a:lnTo>
                  <a:lnTo>
                    <a:pt x="48331" y="1205048"/>
                  </a:lnTo>
                  <a:lnTo>
                    <a:pt x="23186" y="1188142"/>
                  </a:lnTo>
                  <a:lnTo>
                    <a:pt x="6223" y="1163093"/>
                  </a:lnTo>
                  <a:lnTo>
                    <a:pt x="0" y="1132457"/>
                  </a:lnTo>
                  <a:lnTo>
                    <a:pt x="0" y="78794"/>
                  </a:lnTo>
                  <a:lnTo>
                    <a:pt x="6223" y="48158"/>
                  </a:lnTo>
                  <a:lnTo>
                    <a:pt x="23186" y="23109"/>
                  </a:lnTo>
                  <a:lnTo>
                    <a:pt x="48331" y="6203"/>
                  </a:lnTo>
                  <a:lnTo>
                    <a:pt x="79096" y="0"/>
                  </a:lnTo>
                  <a:lnTo>
                    <a:pt x="1471161" y="0"/>
                  </a:lnTo>
                  <a:lnTo>
                    <a:pt x="1501927" y="6203"/>
                  </a:lnTo>
                  <a:lnTo>
                    <a:pt x="1527071" y="23109"/>
                  </a:lnTo>
                  <a:lnTo>
                    <a:pt x="1544034" y="48158"/>
                  </a:lnTo>
                  <a:lnTo>
                    <a:pt x="1550258" y="78794"/>
                  </a:lnTo>
                  <a:lnTo>
                    <a:pt x="1550258" y="1132457"/>
                  </a:lnTo>
                  <a:lnTo>
                    <a:pt x="1544034" y="1163093"/>
                  </a:lnTo>
                  <a:lnTo>
                    <a:pt x="1527071" y="1188142"/>
                  </a:lnTo>
                  <a:lnTo>
                    <a:pt x="1501927" y="1205048"/>
                  </a:lnTo>
                  <a:lnTo>
                    <a:pt x="1471161" y="12112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8" name="object 1278"/>
            <p:cNvSpPr/>
            <p:nvPr/>
          </p:nvSpPr>
          <p:spPr>
            <a:xfrm>
              <a:off x="6380184" y="8212882"/>
              <a:ext cx="1584960" cy="1245870"/>
            </a:xfrm>
            <a:custGeom>
              <a:avLst/>
              <a:gdLst/>
              <a:ahLst/>
              <a:cxnLst/>
              <a:rect l="l" t="t" r="r" b="b"/>
              <a:pathLst>
                <a:path w="1584959" h="1245870">
                  <a:moveTo>
                    <a:pt x="1488327" y="1245453"/>
                  </a:moveTo>
                  <a:lnTo>
                    <a:pt x="96263" y="1245453"/>
                  </a:lnTo>
                  <a:lnTo>
                    <a:pt x="58829" y="1237905"/>
                  </a:lnTo>
                  <a:lnTo>
                    <a:pt x="28227" y="1217334"/>
                  </a:lnTo>
                  <a:lnTo>
                    <a:pt x="7576" y="1186849"/>
                  </a:lnTo>
                  <a:lnTo>
                    <a:pt x="0" y="1149558"/>
                  </a:lnTo>
                  <a:lnTo>
                    <a:pt x="0" y="95895"/>
                  </a:lnTo>
                  <a:lnTo>
                    <a:pt x="7576" y="58604"/>
                  </a:lnTo>
                  <a:lnTo>
                    <a:pt x="28227" y="28119"/>
                  </a:lnTo>
                  <a:lnTo>
                    <a:pt x="58829" y="7547"/>
                  </a:lnTo>
                  <a:lnTo>
                    <a:pt x="96263" y="0"/>
                  </a:lnTo>
                  <a:lnTo>
                    <a:pt x="1488327" y="0"/>
                  </a:lnTo>
                  <a:lnTo>
                    <a:pt x="1525774" y="7547"/>
                  </a:lnTo>
                  <a:lnTo>
                    <a:pt x="1556375" y="28119"/>
                  </a:lnTo>
                  <a:lnTo>
                    <a:pt x="1560494" y="34201"/>
                  </a:lnTo>
                  <a:lnTo>
                    <a:pt x="96263" y="34201"/>
                  </a:lnTo>
                  <a:lnTo>
                    <a:pt x="72152" y="39048"/>
                  </a:lnTo>
                  <a:lnTo>
                    <a:pt x="52468" y="52267"/>
                  </a:lnTo>
                  <a:lnTo>
                    <a:pt x="39198" y="71877"/>
                  </a:lnTo>
                  <a:lnTo>
                    <a:pt x="34332" y="95895"/>
                  </a:lnTo>
                  <a:lnTo>
                    <a:pt x="34332" y="1149558"/>
                  </a:lnTo>
                  <a:lnTo>
                    <a:pt x="39198" y="1173564"/>
                  </a:lnTo>
                  <a:lnTo>
                    <a:pt x="52468" y="1193175"/>
                  </a:lnTo>
                  <a:lnTo>
                    <a:pt x="72152" y="1206401"/>
                  </a:lnTo>
                  <a:lnTo>
                    <a:pt x="96263" y="1211252"/>
                  </a:lnTo>
                  <a:lnTo>
                    <a:pt x="1560494" y="1211252"/>
                  </a:lnTo>
                  <a:lnTo>
                    <a:pt x="1556375" y="1217334"/>
                  </a:lnTo>
                  <a:lnTo>
                    <a:pt x="1525774" y="1237905"/>
                  </a:lnTo>
                  <a:lnTo>
                    <a:pt x="1488327" y="1245453"/>
                  </a:lnTo>
                  <a:close/>
                </a:path>
                <a:path w="1584959" h="1245870">
                  <a:moveTo>
                    <a:pt x="1560494" y="1211252"/>
                  </a:moveTo>
                  <a:lnTo>
                    <a:pt x="1488327" y="1211252"/>
                  </a:lnTo>
                  <a:lnTo>
                    <a:pt x="1512438" y="1206401"/>
                  </a:lnTo>
                  <a:lnTo>
                    <a:pt x="1532123" y="1193175"/>
                  </a:lnTo>
                  <a:lnTo>
                    <a:pt x="1545392" y="1173564"/>
                  </a:lnTo>
                  <a:lnTo>
                    <a:pt x="1550258" y="1149558"/>
                  </a:lnTo>
                  <a:lnTo>
                    <a:pt x="1550258" y="95895"/>
                  </a:lnTo>
                  <a:lnTo>
                    <a:pt x="1545392" y="71877"/>
                  </a:lnTo>
                  <a:lnTo>
                    <a:pt x="1532123" y="52267"/>
                  </a:lnTo>
                  <a:lnTo>
                    <a:pt x="1512438" y="39048"/>
                  </a:lnTo>
                  <a:lnTo>
                    <a:pt x="1488327" y="34201"/>
                  </a:lnTo>
                  <a:lnTo>
                    <a:pt x="1560494" y="34201"/>
                  </a:lnTo>
                  <a:lnTo>
                    <a:pt x="1577018" y="58604"/>
                  </a:lnTo>
                  <a:lnTo>
                    <a:pt x="1584591" y="95895"/>
                  </a:lnTo>
                  <a:lnTo>
                    <a:pt x="1584591" y="1149558"/>
                  </a:lnTo>
                  <a:lnTo>
                    <a:pt x="1577018" y="1186849"/>
                  </a:lnTo>
                  <a:lnTo>
                    <a:pt x="1560494" y="121125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79" name="object 1279"/>
            <p:cNvSpPr/>
            <p:nvPr/>
          </p:nvSpPr>
          <p:spPr>
            <a:xfrm>
              <a:off x="6458417" y="8322493"/>
              <a:ext cx="1428750" cy="935990"/>
            </a:xfrm>
            <a:custGeom>
              <a:avLst/>
              <a:gdLst/>
              <a:ahLst/>
              <a:cxnLst/>
              <a:rect l="l" t="t" r="r" b="b"/>
              <a:pathLst>
                <a:path w="1428750" h="935990">
                  <a:moveTo>
                    <a:pt x="1428155" y="935975"/>
                  </a:moveTo>
                  <a:lnTo>
                    <a:pt x="0" y="935975"/>
                  </a:lnTo>
                  <a:lnTo>
                    <a:pt x="0" y="55073"/>
                  </a:lnTo>
                  <a:lnTo>
                    <a:pt x="4341" y="33629"/>
                  </a:lnTo>
                  <a:lnTo>
                    <a:pt x="16182" y="16124"/>
                  </a:lnTo>
                  <a:lnTo>
                    <a:pt x="33746" y="4325"/>
                  </a:lnTo>
                  <a:lnTo>
                    <a:pt x="55254" y="0"/>
                  </a:lnTo>
                  <a:lnTo>
                    <a:pt x="1372871" y="0"/>
                  </a:lnTo>
                  <a:lnTo>
                    <a:pt x="1394396" y="4325"/>
                  </a:lnTo>
                  <a:lnTo>
                    <a:pt x="1411968" y="16124"/>
                  </a:lnTo>
                  <a:lnTo>
                    <a:pt x="1423813" y="33629"/>
                  </a:lnTo>
                  <a:lnTo>
                    <a:pt x="1428155" y="55073"/>
                  </a:lnTo>
                  <a:lnTo>
                    <a:pt x="1428155" y="935975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0" name="object 1280"/>
            <p:cNvSpPr/>
            <p:nvPr/>
          </p:nvSpPr>
          <p:spPr>
            <a:xfrm>
              <a:off x="6458417" y="8322494"/>
              <a:ext cx="1428750" cy="935990"/>
            </a:xfrm>
            <a:custGeom>
              <a:avLst/>
              <a:gdLst/>
              <a:ahLst/>
              <a:cxnLst/>
              <a:rect l="l" t="t" r="r" b="b"/>
              <a:pathLst>
                <a:path w="1428750" h="935990">
                  <a:moveTo>
                    <a:pt x="1428155" y="935975"/>
                  </a:moveTo>
                  <a:lnTo>
                    <a:pt x="1428155" y="55073"/>
                  </a:lnTo>
                  <a:lnTo>
                    <a:pt x="1423813" y="33629"/>
                  </a:lnTo>
                  <a:lnTo>
                    <a:pt x="1411968" y="16124"/>
                  </a:lnTo>
                  <a:lnTo>
                    <a:pt x="1394396" y="4325"/>
                  </a:lnTo>
                  <a:lnTo>
                    <a:pt x="1372871" y="0"/>
                  </a:lnTo>
                  <a:lnTo>
                    <a:pt x="55254" y="0"/>
                  </a:lnTo>
                  <a:lnTo>
                    <a:pt x="33746" y="4325"/>
                  </a:lnTo>
                  <a:lnTo>
                    <a:pt x="16182" y="16124"/>
                  </a:lnTo>
                  <a:lnTo>
                    <a:pt x="4341" y="33629"/>
                  </a:lnTo>
                  <a:lnTo>
                    <a:pt x="0" y="55073"/>
                  </a:lnTo>
                  <a:lnTo>
                    <a:pt x="0" y="935975"/>
                  </a:lnTo>
                  <a:lnTo>
                    <a:pt x="1428155" y="935975"/>
                  </a:lnTo>
                  <a:close/>
                </a:path>
              </a:pathLst>
            </a:custGeom>
            <a:ln w="3424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81" name="object 128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090775" y="9306209"/>
              <a:ext cx="227008" cy="85593"/>
            </a:xfrm>
            <a:prstGeom prst="rect">
              <a:avLst/>
            </a:prstGeom>
          </p:spPr>
        </p:pic>
        <p:sp>
          <p:nvSpPr>
            <p:cNvPr id="1282" name="object 1282"/>
            <p:cNvSpPr/>
            <p:nvPr/>
          </p:nvSpPr>
          <p:spPr>
            <a:xfrm>
              <a:off x="7073608" y="9289108"/>
              <a:ext cx="261620" cy="120014"/>
            </a:xfrm>
            <a:custGeom>
              <a:avLst/>
              <a:gdLst/>
              <a:ahLst/>
              <a:cxnLst/>
              <a:rect l="l" t="t" r="r" b="b"/>
              <a:pathLst>
                <a:path w="261620" h="120015">
                  <a:moveTo>
                    <a:pt x="206355" y="119795"/>
                  </a:moveTo>
                  <a:lnTo>
                    <a:pt x="54986" y="119795"/>
                  </a:lnTo>
                  <a:lnTo>
                    <a:pt x="33607" y="115487"/>
                  </a:lnTo>
                  <a:lnTo>
                    <a:pt x="16127" y="103744"/>
                  </a:lnTo>
                  <a:lnTo>
                    <a:pt x="4329" y="86340"/>
                  </a:lnTo>
                  <a:lnTo>
                    <a:pt x="0" y="65048"/>
                  </a:lnTo>
                  <a:lnTo>
                    <a:pt x="0" y="54746"/>
                  </a:lnTo>
                  <a:lnTo>
                    <a:pt x="4329" y="33454"/>
                  </a:lnTo>
                  <a:lnTo>
                    <a:pt x="16127" y="16050"/>
                  </a:lnTo>
                  <a:lnTo>
                    <a:pt x="33607" y="4308"/>
                  </a:lnTo>
                  <a:lnTo>
                    <a:pt x="54986" y="0"/>
                  </a:lnTo>
                  <a:lnTo>
                    <a:pt x="206355" y="0"/>
                  </a:lnTo>
                  <a:lnTo>
                    <a:pt x="227746" y="4308"/>
                  </a:lnTo>
                  <a:lnTo>
                    <a:pt x="245225" y="16050"/>
                  </a:lnTo>
                  <a:lnTo>
                    <a:pt x="257016" y="33454"/>
                  </a:lnTo>
                  <a:lnTo>
                    <a:pt x="257168" y="34201"/>
                  </a:lnTo>
                  <a:lnTo>
                    <a:pt x="54986" y="34201"/>
                  </a:lnTo>
                  <a:lnTo>
                    <a:pt x="46943" y="35817"/>
                  </a:lnTo>
                  <a:lnTo>
                    <a:pt x="40379" y="40221"/>
                  </a:lnTo>
                  <a:lnTo>
                    <a:pt x="35954" y="46751"/>
                  </a:lnTo>
                  <a:lnTo>
                    <a:pt x="34332" y="54746"/>
                  </a:lnTo>
                  <a:lnTo>
                    <a:pt x="34332" y="65048"/>
                  </a:lnTo>
                  <a:lnTo>
                    <a:pt x="35954" y="73043"/>
                  </a:lnTo>
                  <a:lnTo>
                    <a:pt x="40379" y="79573"/>
                  </a:lnTo>
                  <a:lnTo>
                    <a:pt x="46943" y="83978"/>
                  </a:lnTo>
                  <a:lnTo>
                    <a:pt x="54986" y="85593"/>
                  </a:lnTo>
                  <a:lnTo>
                    <a:pt x="257168" y="85593"/>
                  </a:lnTo>
                  <a:lnTo>
                    <a:pt x="257016" y="86340"/>
                  </a:lnTo>
                  <a:lnTo>
                    <a:pt x="245225" y="103744"/>
                  </a:lnTo>
                  <a:lnTo>
                    <a:pt x="227746" y="115487"/>
                  </a:lnTo>
                  <a:lnTo>
                    <a:pt x="206355" y="119795"/>
                  </a:lnTo>
                  <a:close/>
                </a:path>
                <a:path w="261620" h="120015">
                  <a:moveTo>
                    <a:pt x="257168" y="85593"/>
                  </a:moveTo>
                  <a:lnTo>
                    <a:pt x="206355" y="85593"/>
                  </a:lnTo>
                  <a:lnTo>
                    <a:pt x="214397" y="83978"/>
                  </a:lnTo>
                  <a:lnTo>
                    <a:pt x="220962" y="79573"/>
                  </a:lnTo>
                  <a:lnTo>
                    <a:pt x="225386" y="73043"/>
                  </a:lnTo>
                  <a:lnTo>
                    <a:pt x="227008" y="65048"/>
                  </a:lnTo>
                  <a:lnTo>
                    <a:pt x="227008" y="54746"/>
                  </a:lnTo>
                  <a:lnTo>
                    <a:pt x="225386" y="46751"/>
                  </a:lnTo>
                  <a:lnTo>
                    <a:pt x="220962" y="40221"/>
                  </a:lnTo>
                  <a:lnTo>
                    <a:pt x="214397" y="35817"/>
                  </a:lnTo>
                  <a:lnTo>
                    <a:pt x="206355" y="34201"/>
                  </a:lnTo>
                  <a:lnTo>
                    <a:pt x="257168" y="34201"/>
                  </a:lnTo>
                  <a:lnTo>
                    <a:pt x="261341" y="54746"/>
                  </a:lnTo>
                  <a:lnTo>
                    <a:pt x="261341" y="65048"/>
                  </a:lnTo>
                  <a:lnTo>
                    <a:pt x="257168" y="85593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3" name="object 1283"/>
            <p:cNvSpPr/>
            <p:nvPr/>
          </p:nvSpPr>
          <p:spPr>
            <a:xfrm>
              <a:off x="7244289" y="8069098"/>
              <a:ext cx="893444" cy="149860"/>
            </a:xfrm>
            <a:custGeom>
              <a:avLst/>
              <a:gdLst/>
              <a:ahLst/>
              <a:cxnLst/>
              <a:rect l="l" t="t" r="r" b="b"/>
              <a:pathLst>
                <a:path w="893445" h="149859">
                  <a:moveTo>
                    <a:pt x="893342" y="149335"/>
                  </a:moveTo>
                  <a:lnTo>
                    <a:pt x="0" y="149335"/>
                  </a:lnTo>
                  <a:lnTo>
                    <a:pt x="0" y="47799"/>
                  </a:lnTo>
                  <a:lnTo>
                    <a:pt x="3766" y="29195"/>
                  </a:lnTo>
                  <a:lnTo>
                    <a:pt x="14040" y="14002"/>
                  </a:lnTo>
                  <a:lnTo>
                    <a:pt x="29282" y="3757"/>
                  </a:lnTo>
                  <a:lnTo>
                    <a:pt x="47952" y="0"/>
                  </a:lnTo>
                  <a:lnTo>
                    <a:pt x="845389" y="0"/>
                  </a:lnTo>
                  <a:lnTo>
                    <a:pt x="864059" y="3757"/>
                  </a:lnTo>
                  <a:lnTo>
                    <a:pt x="879301" y="14002"/>
                  </a:lnTo>
                  <a:lnTo>
                    <a:pt x="889575" y="29195"/>
                  </a:lnTo>
                  <a:lnTo>
                    <a:pt x="893342" y="47799"/>
                  </a:lnTo>
                  <a:lnTo>
                    <a:pt x="893342" y="149335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4" name="object 1284"/>
            <p:cNvSpPr/>
            <p:nvPr/>
          </p:nvSpPr>
          <p:spPr>
            <a:xfrm>
              <a:off x="7244289" y="8069098"/>
              <a:ext cx="893444" cy="149860"/>
            </a:xfrm>
            <a:custGeom>
              <a:avLst/>
              <a:gdLst/>
              <a:ahLst/>
              <a:cxnLst/>
              <a:rect l="l" t="t" r="r" b="b"/>
              <a:pathLst>
                <a:path w="893445" h="149859">
                  <a:moveTo>
                    <a:pt x="893342" y="149335"/>
                  </a:moveTo>
                  <a:lnTo>
                    <a:pt x="893342" y="47799"/>
                  </a:lnTo>
                  <a:lnTo>
                    <a:pt x="889575" y="29195"/>
                  </a:lnTo>
                  <a:lnTo>
                    <a:pt x="879301" y="14002"/>
                  </a:lnTo>
                  <a:lnTo>
                    <a:pt x="864059" y="3757"/>
                  </a:lnTo>
                  <a:lnTo>
                    <a:pt x="845389" y="0"/>
                  </a:lnTo>
                  <a:lnTo>
                    <a:pt x="47952" y="0"/>
                  </a:lnTo>
                  <a:lnTo>
                    <a:pt x="29282" y="3757"/>
                  </a:lnTo>
                  <a:lnTo>
                    <a:pt x="14040" y="14002"/>
                  </a:lnTo>
                  <a:lnTo>
                    <a:pt x="3766" y="29195"/>
                  </a:lnTo>
                  <a:lnTo>
                    <a:pt x="0" y="47799"/>
                  </a:lnTo>
                  <a:lnTo>
                    <a:pt x="0" y="149335"/>
                  </a:lnTo>
                  <a:lnTo>
                    <a:pt x="893342" y="149335"/>
                  </a:lnTo>
                  <a:close/>
                </a:path>
              </a:pathLst>
            </a:custGeom>
            <a:ln w="3420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5" name="object 1285"/>
            <p:cNvSpPr/>
            <p:nvPr/>
          </p:nvSpPr>
          <p:spPr>
            <a:xfrm>
              <a:off x="7478093" y="8218433"/>
              <a:ext cx="659765" cy="532130"/>
            </a:xfrm>
            <a:custGeom>
              <a:avLst/>
              <a:gdLst/>
              <a:ahLst/>
              <a:cxnLst/>
              <a:rect l="l" t="t" r="r" b="b"/>
              <a:pathLst>
                <a:path w="659765" h="532129">
                  <a:moveTo>
                    <a:pt x="611585" y="531581"/>
                  </a:moveTo>
                  <a:lnTo>
                    <a:pt x="0" y="531581"/>
                  </a:lnTo>
                  <a:lnTo>
                    <a:pt x="0" y="0"/>
                  </a:lnTo>
                  <a:lnTo>
                    <a:pt x="659538" y="0"/>
                  </a:lnTo>
                  <a:lnTo>
                    <a:pt x="659538" y="483782"/>
                  </a:lnTo>
                  <a:lnTo>
                    <a:pt x="655771" y="502385"/>
                  </a:lnTo>
                  <a:lnTo>
                    <a:pt x="645497" y="517579"/>
                  </a:lnTo>
                  <a:lnTo>
                    <a:pt x="630255" y="527824"/>
                  </a:lnTo>
                  <a:lnTo>
                    <a:pt x="611585" y="531581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6" name="object 1286"/>
            <p:cNvSpPr/>
            <p:nvPr/>
          </p:nvSpPr>
          <p:spPr>
            <a:xfrm>
              <a:off x="7478093" y="8218434"/>
              <a:ext cx="659765" cy="532130"/>
            </a:xfrm>
            <a:custGeom>
              <a:avLst/>
              <a:gdLst/>
              <a:ahLst/>
              <a:cxnLst/>
              <a:rect l="l" t="t" r="r" b="b"/>
              <a:pathLst>
                <a:path w="659765" h="532129">
                  <a:moveTo>
                    <a:pt x="0" y="531581"/>
                  </a:moveTo>
                  <a:lnTo>
                    <a:pt x="611585" y="531581"/>
                  </a:lnTo>
                  <a:lnTo>
                    <a:pt x="630255" y="527824"/>
                  </a:lnTo>
                  <a:lnTo>
                    <a:pt x="645497" y="517579"/>
                  </a:lnTo>
                  <a:lnTo>
                    <a:pt x="655771" y="502385"/>
                  </a:lnTo>
                  <a:lnTo>
                    <a:pt x="659538" y="483782"/>
                  </a:lnTo>
                  <a:lnTo>
                    <a:pt x="659538" y="0"/>
                  </a:lnTo>
                  <a:lnTo>
                    <a:pt x="0" y="0"/>
                  </a:lnTo>
                  <a:lnTo>
                    <a:pt x="0" y="531581"/>
                  </a:lnTo>
                  <a:close/>
                </a:path>
              </a:pathLst>
            </a:custGeom>
            <a:ln w="3425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7" name="object 1287"/>
            <p:cNvSpPr/>
            <p:nvPr/>
          </p:nvSpPr>
          <p:spPr>
            <a:xfrm>
              <a:off x="7244289" y="8218433"/>
              <a:ext cx="234315" cy="532130"/>
            </a:xfrm>
            <a:custGeom>
              <a:avLst/>
              <a:gdLst/>
              <a:ahLst/>
              <a:cxnLst/>
              <a:rect l="l" t="t" r="r" b="b"/>
              <a:pathLst>
                <a:path w="234315" h="532129">
                  <a:moveTo>
                    <a:pt x="233803" y="531581"/>
                  </a:moveTo>
                  <a:lnTo>
                    <a:pt x="47952" y="531581"/>
                  </a:lnTo>
                  <a:lnTo>
                    <a:pt x="29282" y="527824"/>
                  </a:lnTo>
                  <a:lnTo>
                    <a:pt x="14040" y="517579"/>
                  </a:lnTo>
                  <a:lnTo>
                    <a:pt x="3766" y="502385"/>
                  </a:lnTo>
                  <a:lnTo>
                    <a:pt x="0" y="483782"/>
                  </a:lnTo>
                  <a:lnTo>
                    <a:pt x="0" y="0"/>
                  </a:lnTo>
                  <a:lnTo>
                    <a:pt x="233803" y="0"/>
                  </a:lnTo>
                  <a:lnTo>
                    <a:pt x="233803" y="531581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88" name="object 1288"/>
            <p:cNvSpPr/>
            <p:nvPr/>
          </p:nvSpPr>
          <p:spPr>
            <a:xfrm>
              <a:off x="7244289" y="8218434"/>
              <a:ext cx="234315" cy="532130"/>
            </a:xfrm>
            <a:custGeom>
              <a:avLst/>
              <a:gdLst/>
              <a:ahLst/>
              <a:cxnLst/>
              <a:rect l="l" t="t" r="r" b="b"/>
              <a:pathLst>
                <a:path w="234315" h="532129">
                  <a:moveTo>
                    <a:pt x="0" y="0"/>
                  </a:moveTo>
                  <a:lnTo>
                    <a:pt x="0" y="483782"/>
                  </a:lnTo>
                  <a:lnTo>
                    <a:pt x="3766" y="502385"/>
                  </a:lnTo>
                  <a:lnTo>
                    <a:pt x="14040" y="517579"/>
                  </a:lnTo>
                  <a:lnTo>
                    <a:pt x="29282" y="527824"/>
                  </a:lnTo>
                  <a:lnTo>
                    <a:pt x="47952" y="531581"/>
                  </a:lnTo>
                  <a:lnTo>
                    <a:pt x="233803" y="531581"/>
                  </a:lnTo>
                  <a:lnTo>
                    <a:pt x="233803" y="0"/>
                  </a:lnTo>
                  <a:lnTo>
                    <a:pt x="0" y="0"/>
                  </a:lnTo>
                  <a:close/>
                </a:path>
              </a:pathLst>
            </a:custGeom>
            <a:ln w="3431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89" name="object 128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930981" y="8117310"/>
              <a:ext cx="176963" cy="76306"/>
            </a:xfrm>
            <a:prstGeom prst="rect">
              <a:avLst/>
            </a:prstGeom>
          </p:spPr>
        </p:pic>
        <p:pic>
          <p:nvPicPr>
            <p:cNvPr id="1290" name="object 129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654649" y="8331516"/>
              <a:ext cx="306427" cy="305387"/>
            </a:xfrm>
            <a:prstGeom prst="rect">
              <a:avLst/>
            </a:prstGeom>
          </p:spPr>
        </p:pic>
        <p:sp>
          <p:nvSpPr>
            <p:cNvPr id="1291" name="object 1291"/>
            <p:cNvSpPr/>
            <p:nvPr/>
          </p:nvSpPr>
          <p:spPr>
            <a:xfrm>
              <a:off x="7281782" y="8267984"/>
              <a:ext cx="159385" cy="127635"/>
            </a:xfrm>
            <a:custGeom>
              <a:avLst/>
              <a:gdLst/>
              <a:ahLst/>
              <a:cxnLst/>
              <a:rect l="l" t="t" r="r" b="b"/>
              <a:pathLst>
                <a:path w="159384" h="127634">
                  <a:moveTo>
                    <a:pt x="158819" y="127009"/>
                  </a:moveTo>
                  <a:lnTo>
                    <a:pt x="0" y="127009"/>
                  </a:lnTo>
                  <a:lnTo>
                    <a:pt x="0" y="0"/>
                  </a:lnTo>
                  <a:lnTo>
                    <a:pt x="158819" y="0"/>
                  </a:lnTo>
                  <a:lnTo>
                    <a:pt x="158819" y="12700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2" name="object 1292"/>
            <p:cNvSpPr/>
            <p:nvPr/>
          </p:nvSpPr>
          <p:spPr>
            <a:xfrm>
              <a:off x="7281782" y="8267984"/>
              <a:ext cx="159385" cy="127635"/>
            </a:xfrm>
            <a:custGeom>
              <a:avLst/>
              <a:gdLst/>
              <a:ahLst/>
              <a:cxnLst/>
              <a:rect l="l" t="t" r="r" b="b"/>
              <a:pathLst>
                <a:path w="159384" h="127634">
                  <a:moveTo>
                    <a:pt x="158819" y="127009"/>
                  </a:moveTo>
                  <a:lnTo>
                    <a:pt x="0" y="127009"/>
                  </a:lnTo>
                  <a:lnTo>
                    <a:pt x="0" y="0"/>
                  </a:lnTo>
                  <a:lnTo>
                    <a:pt x="158819" y="0"/>
                  </a:lnTo>
                  <a:lnTo>
                    <a:pt x="158819" y="127009"/>
                  </a:lnTo>
                  <a:close/>
                </a:path>
              </a:pathLst>
            </a:custGeom>
            <a:ln w="3425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3" name="object 1293"/>
            <p:cNvSpPr/>
            <p:nvPr/>
          </p:nvSpPr>
          <p:spPr>
            <a:xfrm>
              <a:off x="7281782" y="8458706"/>
              <a:ext cx="159385" cy="127635"/>
            </a:xfrm>
            <a:custGeom>
              <a:avLst/>
              <a:gdLst/>
              <a:ahLst/>
              <a:cxnLst/>
              <a:rect l="l" t="t" r="r" b="b"/>
              <a:pathLst>
                <a:path w="159384" h="127634">
                  <a:moveTo>
                    <a:pt x="158819" y="127039"/>
                  </a:moveTo>
                  <a:lnTo>
                    <a:pt x="0" y="127039"/>
                  </a:lnTo>
                  <a:lnTo>
                    <a:pt x="0" y="0"/>
                  </a:lnTo>
                  <a:lnTo>
                    <a:pt x="158819" y="0"/>
                  </a:lnTo>
                  <a:lnTo>
                    <a:pt x="158819" y="12703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4" name="object 1294"/>
            <p:cNvSpPr/>
            <p:nvPr/>
          </p:nvSpPr>
          <p:spPr>
            <a:xfrm>
              <a:off x="6173858" y="8019784"/>
              <a:ext cx="1908175" cy="1648460"/>
            </a:xfrm>
            <a:custGeom>
              <a:avLst/>
              <a:gdLst/>
              <a:ahLst/>
              <a:cxnLst/>
              <a:rect l="l" t="t" r="r" b="b"/>
              <a:pathLst>
                <a:path w="1908175" h="1648459">
                  <a:moveTo>
                    <a:pt x="1266743" y="565961"/>
                  </a:moveTo>
                  <a:lnTo>
                    <a:pt x="1107923" y="565961"/>
                  </a:lnTo>
                  <a:lnTo>
                    <a:pt x="1107923" y="438922"/>
                  </a:lnTo>
                  <a:lnTo>
                    <a:pt x="1266743" y="438922"/>
                  </a:lnTo>
                  <a:lnTo>
                    <a:pt x="1266743" y="565961"/>
                  </a:lnTo>
                  <a:close/>
                </a:path>
                <a:path w="1908175" h="1648459">
                  <a:moveTo>
                    <a:pt x="316864" y="1587708"/>
                  </a:moveTo>
                  <a:lnTo>
                    <a:pt x="195477" y="1587708"/>
                  </a:lnTo>
                </a:path>
                <a:path w="1908175" h="1648459">
                  <a:moveTo>
                    <a:pt x="256185" y="1648185"/>
                  </a:moveTo>
                  <a:lnTo>
                    <a:pt x="256185" y="1527232"/>
                  </a:lnTo>
                </a:path>
                <a:path w="1908175" h="1648459">
                  <a:moveTo>
                    <a:pt x="195477" y="1452297"/>
                  </a:moveTo>
                  <a:lnTo>
                    <a:pt x="0" y="1452297"/>
                  </a:lnTo>
                </a:path>
                <a:path w="1908175" h="1648459">
                  <a:moveTo>
                    <a:pt x="97723" y="1549647"/>
                  </a:moveTo>
                  <a:lnTo>
                    <a:pt x="97723" y="1354917"/>
                  </a:lnTo>
                </a:path>
                <a:path w="1908175" h="1648459">
                  <a:moveTo>
                    <a:pt x="184301" y="0"/>
                  </a:moveTo>
                  <a:lnTo>
                    <a:pt x="184301" y="120953"/>
                  </a:lnTo>
                </a:path>
                <a:path w="1908175" h="1648459">
                  <a:moveTo>
                    <a:pt x="245009" y="60476"/>
                  </a:moveTo>
                  <a:lnTo>
                    <a:pt x="123622" y="60476"/>
                  </a:lnTo>
                </a:path>
                <a:path w="1908175" h="1648459">
                  <a:moveTo>
                    <a:pt x="1847095" y="1525332"/>
                  </a:moveTo>
                  <a:lnTo>
                    <a:pt x="1847095" y="1646255"/>
                  </a:lnTo>
                </a:path>
                <a:path w="1908175" h="1648459">
                  <a:moveTo>
                    <a:pt x="1907803" y="1585808"/>
                  </a:moveTo>
                  <a:lnTo>
                    <a:pt x="1786386" y="1585808"/>
                  </a:lnTo>
                </a:path>
              </a:pathLst>
            </a:custGeom>
            <a:ln w="3426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95" name="object 1295"/>
          <p:cNvGrpSpPr/>
          <p:nvPr/>
        </p:nvGrpSpPr>
        <p:grpSpPr>
          <a:xfrm>
            <a:off x="10293424" y="8037892"/>
            <a:ext cx="2007235" cy="1704339"/>
            <a:chOff x="10293424" y="8037892"/>
            <a:chExt cx="2007235" cy="1704339"/>
          </a:xfrm>
        </p:grpSpPr>
        <p:sp>
          <p:nvSpPr>
            <p:cNvPr id="1296" name="object 1296"/>
            <p:cNvSpPr/>
            <p:nvPr/>
          </p:nvSpPr>
          <p:spPr>
            <a:xfrm>
              <a:off x="10768815" y="8156311"/>
              <a:ext cx="1511935" cy="1481455"/>
            </a:xfrm>
            <a:custGeom>
              <a:avLst/>
              <a:gdLst/>
              <a:ahLst/>
              <a:cxnLst/>
              <a:rect l="l" t="t" r="r" b="b"/>
              <a:pathLst>
                <a:path w="1511934" h="1481454">
                  <a:moveTo>
                    <a:pt x="226042" y="1481376"/>
                  </a:moveTo>
                  <a:lnTo>
                    <a:pt x="0" y="934640"/>
                  </a:lnTo>
                  <a:lnTo>
                    <a:pt x="1511740" y="0"/>
                  </a:lnTo>
                  <a:lnTo>
                    <a:pt x="405952" y="1154189"/>
                  </a:lnTo>
                  <a:lnTo>
                    <a:pt x="226042" y="148137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7" name="object 1297"/>
            <p:cNvSpPr/>
            <p:nvPr/>
          </p:nvSpPr>
          <p:spPr>
            <a:xfrm>
              <a:off x="10768815" y="8156311"/>
              <a:ext cx="1511935" cy="1481455"/>
            </a:xfrm>
            <a:custGeom>
              <a:avLst/>
              <a:gdLst/>
              <a:ahLst/>
              <a:cxnLst/>
              <a:rect l="l" t="t" r="r" b="b"/>
              <a:pathLst>
                <a:path w="1511934" h="1481454">
                  <a:moveTo>
                    <a:pt x="0" y="934640"/>
                  </a:moveTo>
                  <a:lnTo>
                    <a:pt x="1511740" y="0"/>
                  </a:lnTo>
                  <a:lnTo>
                    <a:pt x="405952" y="1154189"/>
                  </a:lnTo>
                  <a:lnTo>
                    <a:pt x="226042" y="1481376"/>
                  </a:lnTo>
                  <a:lnTo>
                    <a:pt x="0" y="934640"/>
                  </a:lnTo>
                  <a:close/>
                </a:path>
              </a:pathLst>
            </a:custGeom>
            <a:ln w="3909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8" name="object 1298"/>
            <p:cNvSpPr/>
            <p:nvPr/>
          </p:nvSpPr>
          <p:spPr>
            <a:xfrm>
              <a:off x="11174767" y="8156311"/>
              <a:ext cx="1106170" cy="1481455"/>
            </a:xfrm>
            <a:custGeom>
              <a:avLst/>
              <a:gdLst/>
              <a:ahLst/>
              <a:cxnLst/>
              <a:rect l="l" t="t" r="r" b="b"/>
              <a:pathLst>
                <a:path w="1106170" h="1481454">
                  <a:moveTo>
                    <a:pt x="1105787" y="0"/>
                  </a:moveTo>
                  <a:lnTo>
                    <a:pt x="0" y="1154189"/>
                  </a:lnTo>
                  <a:lnTo>
                    <a:pt x="604920" y="1481376"/>
                  </a:lnTo>
                  <a:lnTo>
                    <a:pt x="1105787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9" name="object 1299"/>
            <p:cNvSpPr/>
            <p:nvPr/>
          </p:nvSpPr>
          <p:spPr>
            <a:xfrm>
              <a:off x="11174767" y="8156311"/>
              <a:ext cx="1106170" cy="1481455"/>
            </a:xfrm>
            <a:custGeom>
              <a:avLst/>
              <a:gdLst/>
              <a:ahLst/>
              <a:cxnLst/>
              <a:rect l="l" t="t" r="r" b="b"/>
              <a:pathLst>
                <a:path w="1106170" h="1481454">
                  <a:moveTo>
                    <a:pt x="0" y="1154189"/>
                  </a:moveTo>
                  <a:lnTo>
                    <a:pt x="604920" y="1481376"/>
                  </a:lnTo>
                  <a:lnTo>
                    <a:pt x="1105787" y="0"/>
                  </a:lnTo>
                  <a:lnTo>
                    <a:pt x="0" y="1154189"/>
                  </a:lnTo>
                  <a:close/>
                </a:path>
              </a:pathLst>
            </a:custGeom>
            <a:ln w="3910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0" name="object 1300"/>
            <p:cNvSpPr/>
            <p:nvPr/>
          </p:nvSpPr>
          <p:spPr>
            <a:xfrm>
              <a:off x="10994857" y="9310500"/>
              <a:ext cx="327660" cy="327660"/>
            </a:xfrm>
            <a:custGeom>
              <a:avLst/>
              <a:gdLst/>
              <a:ahLst/>
              <a:cxnLst/>
              <a:rect l="l" t="t" r="r" b="b"/>
              <a:pathLst>
                <a:path w="327659" h="327659">
                  <a:moveTo>
                    <a:pt x="179910" y="0"/>
                  </a:moveTo>
                  <a:lnTo>
                    <a:pt x="0" y="327187"/>
                  </a:lnTo>
                  <a:lnTo>
                    <a:pt x="327615" y="79906"/>
                  </a:lnTo>
                  <a:lnTo>
                    <a:pt x="179910" y="0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1" name="object 1301"/>
            <p:cNvSpPr/>
            <p:nvPr/>
          </p:nvSpPr>
          <p:spPr>
            <a:xfrm>
              <a:off x="10994857" y="9310500"/>
              <a:ext cx="327660" cy="327660"/>
            </a:xfrm>
            <a:custGeom>
              <a:avLst/>
              <a:gdLst/>
              <a:ahLst/>
              <a:cxnLst/>
              <a:rect l="l" t="t" r="r" b="b"/>
              <a:pathLst>
                <a:path w="327659" h="327659">
                  <a:moveTo>
                    <a:pt x="179910" y="0"/>
                  </a:moveTo>
                  <a:lnTo>
                    <a:pt x="0" y="327187"/>
                  </a:lnTo>
                  <a:lnTo>
                    <a:pt x="327615" y="79906"/>
                  </a:lnTo>
                  <a:lnTo>
                    <a:pt x="179910" y="0"/>
                  </a:lnTo>
                  <a:close/>
                </a:path>
              </a:pathLst>
            </a:custGeom>
            <a:ln w="390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2" name="object 1302"/>
            <p:cNvSpPr/>
            <p:nvPr/>
          </p:nvSpPr>
          <p:spPr>
            <a:xfrm>
              <a:off x="10312959" y="8156311"/>
              <a:ext cx="1967864" cy="934719"/>
            </a:xfrm>
            <a:custGeom>
              <a:avLst/>
              <a:gdLst/>
              <a:ahLst/>
              <a:cxnLst/>
              <a:rect l="l" t="t" r="r" b="b"/>
              <a:pathLst>
                <a:path w="1967865" h="934720">
                  <a:moveTo>
                    <a:pt x="455855" y="934640"/>
                  </a:moveTo>
                  <a:lnTo>
                    <a:pt x="0" y="688072"/>
                  </a:lnTo>
                  <a:lnTo>
                    <a:pt x="1967596" y="0"/>
                  </a:lnTo>
                  <a:lnTo>
                    <a:pt x="455855" y="93464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3" name="object 1303"/>
            <p:cNvSpPr/>
            <p:nvPr/>
          </p:nvSpPr>
          <p:spPr>
            <a:xfrm>
              <a:off x="10312959" y="8037892"/>
              <a:ext cx="1967864" cy="1704339"/>
            </a:xfrm>
            <a:custGeom>
              <a:avLst/>
              <a:gdLst/>
              <a:ahLst/>
              <a:cxnLst/>
              <a:rect l="l" t="t" r="r" b="b"/>
              <a:pathLst>
                <a:path w="1967865" h="1704340">
                  <a:moveTo>
                    <a:pt x="455855" y="1053060"/>
                  </a:moveTo>
                  <a:lnTo>
                    <a:pt x="1967596" y="118419"/>
                  </a:lnTo>
                  <a:lnTo>
                    <a:pt x="0" y="806491"/>
                  </a:lnTo>
                  <a:lnTo>
                    <a:pt x="455855" y="1053060"/>
                  </a:lnTo>
                  <a:close/>
                </a:path>
                <a:path w="1967865" h="1704340">
                  <a:moveTo>
                    <a:pt x="314706" y="1343429"/>
                  </a:moveTo>
                  <a:lnTo>
                    <a:pt x="314706" y="1481512"/>
                  </a:lnTo>
                </a:path>
                <a:path w="1967865" h="1704340">
                  <a:moveTo>
                    <a:pt x="383905" y="1412453"/>
                  </a:moveTo>
                  <a:lnTo>
                    <a:pt x="245507" y="1412453"/>
                  </a:lnTo>
                </a:path>
                <a:path w="1967865" h="1704340">
                  <a:moveTo>
                    <a:pt x="159765" y="1481512"/>
                  </a:moveTo>
                  <a:lnTo>
                    <a:pt x="159765" y="1703874"/>
                  </a:lnTo>
                </a:path>
                <a:path w="1967865" h="1704340">
                  <a:moveTo>
                    <a:pt x="271189" y="1592710"/>
                  </a:moveTo>
                  <a:lnTo>
                    <a:pt x="48374" y="1592710"/>
                  </a:lnTo>
                </a:path>
                <a:path w="1967865" h="1704340">
                  <a:moveTo>
                    <a:pt x="303088" y="231278"/>
                  </a:moveTo>
                  <a:lnTo>
                    <a:pt x="303088" y="369360"/>
                  </a:lnTo>
                </a:path>
                <a:path w="1967865" h="1704340">
                  <a:moveTo>
                    <a:pt x="372287" y="300336"/>
                  </a:moveTo>
                  <a:lnTo>
                    <a:pt x="233889" y="300336"/>
                  </a:lnTo>
                </a:path>
                <a:path w="1967865" h="1704340">
                  <a:moveTo>
                    <a:pt x="1763057" y="1384484"/>
                  </a:moveTo>
                  <a:lnTo>
                    <a:pt x="1763057" y="1522601"/>
                  </a:lnTo>
                </a:path>
                <a:path w="1967865" h="1704340">
                  <a:moveTo>
                    <a:pt x="1832222" y="1453542"/>
                  </a:moveTo>
                  <a:lnTo>
                    <a:pt x="1693858" y="1453542"/>
                  </a:lnTo>
                </a:path>
                <a:path w="1967865" h="1704340">
                  <a:moveTo>
                    <a:pt x="1645653" y="0"/>
                  </a:moveTo>
                  <a:lnTo>
                    <a:pt x="1645653" y="138116"/>
                  </a:lnTo>
                </a:path>
                <a:path w="1967865" h="1704340">
                  <a:moveTo>
                    <a:pt x="1714818" y="69058"/>
                  </a:moveTo>
                  <a:lnTo>
                    <a:pt x="1576455" y="69058"/>
                  </a:lnTo>
                </a:path>
                <a:path w="1967865" h="1704340">
                  <a:moveTo>
                    <a:pt x="556817" y="275927"/>
                  </a:moveTo>
                  <a:lnTo>
                    <a:pt x="556817" y="498289"/>
                  </a:lnTo>
                </a:path>
                <a:path w="1967865" h="1704340">
                  <a:moveTo>
                    <a:pt x="668208" y="387125"/>
                  </a:moveTo>
                  <a:lnTo>
                    <a:pt x="445392" y="387125"/>
                  </a:lnTo>
                </a:path>
              </a:pathLst>
            </a:custGeom>
            <a:ln w="390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04" name="object 1304"/>
          <p:cNvGrpSpPr/>
          <p:nvPr/>
        </p:nvGrpSpPr>
        <p:grpSpPr>
          <a:xfrm>
            <a:off x="14458202" y="7879983"/>
            <a:ext cx="2002155" cy="2038985"/>
            <a:chOff x="14458202" y="7879983"/>
            <a:chExt cx="2002155" cy="2038985"/>
          </a:xfrm>
        </p:grpSpPr>
        <p:sp>
          <p:nvSpPr>
            <p:cNvPr id="1305" name="object 1305"/>
            <p:cNvSpPr/>
            <p:nvPr/>
          </p:nvSpPr>
          <p:spPr>
            <a:xfrm>
              <a:off x="14923548" y="8194401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1378823" y="847503"/>
                  </a:moveTo>
                  <a:lnTo>
                    <a:pt x="389300" y="847503"/>
                  </a:lnTo>
                  <a:lnTo>
                    <a:pt x="389300" y="388646"/>
                  </a:lnTo>
                  <a:lnTo>
                    <a:pt x="386267" y="339894"/>
                  </a:lnTo>
                  <a:lnTo>
                    <a:pt x="377410" y="292949"/>
                  </a:lnTo>
                  <a:lnTo>
                    <a:pt x="363096" y="248176"/>
                  </a:lnTo>
                  <a:lnTo>
                    <a:pt x="343688" y="205938"/>
                  </a:lnTo>
                  <a:lnTo>
                    <a:pt x="319552" y="166601"/>
                  </a:lnTo>
                  <a:lnTo>
                    <a:pt x="291051" y="130528"/>
                  </a:lnTo>
                  <a:lnTo>
                    <a:pt x="258552" y="98083"/>
                  </a:lnTo>
                  <a:lnTo>
                    <a:pt x="222418" y="69630"/>
                  </a:lnTo>
                  <a:lnTo>
                    <a:pt x="183014" y="45534"/>
                  </a:lnTo>
                  <a:lnTo>
                    <a:pt x="140706" y="26159"/>
                  </a:lnTo>
                  <a:lnTo>
                    <a:pt x="95857" y="11869"/>
                  </a:lnTo>
                  <a:lnTo>
                    <a:pt x="48834" y="3028"/>
                  </a:lnTo>
                  <a:lnTo>
                    <a:pt x="0" y="0"/>
                  </a:lnTo>
                  <a:lnTo>
                    <a:pt x="989523" y="0"/>
                  </a:lnTo>
                  <a:lnTo>
                    <a:pt x="1038351" y="3028"/>
                  </a:lnTo>
                  <a:lnTo>
                    <a:pt x="1085370" y="11869"/>
                  </a:lnTo>
                  <a:lnTo>
                    <a:pt x="1130216" y="26159"/>
                  </a:lnTo>
                  <a:lnTo>
                    <a:pt x="1172523" y="45534"/>
                  </a:lnTo>
                  <a:lnTo>
                    <a:pt x="1211927" y="69630"/>
                  </a:lnTo>
                  <a:lnTo>
                    <a:pt x="1248062" y="98083"/>
                  </a:lnTo>
                  <a:lnTo>
                    <a:pt x="1280563" y="130528"/>
                  </a:lnTo>
                  <a:lnTo>
                    <a:pt x="1309066" y="166601"/>
                  </a:lnTo>
                  <a:lnTo>
                    <a:pt x="1333205" y="205938"/>
                  </a:lnTo>
                  <a:lnTo>
                    <a:pt x="1352615" y="248176"/>
                  </a:lnTo>
                  <a:lnTo>
                    <a:pt x="1366932" y="292949"/>
                  </a:lnTo>
                  <a:lnTo>
                    <a:pt x="1375789" y="339894"/>
                  </a:lnTo>
                  <a:lnTo>
                    <a:pt x="1378823" y="388646"/>
                  </a:lnTo>
                  <a:lnTo>
                    <a:pt x="1378823" y="8475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6" name="object 1306"/>
            <p:cNvSpPr/>
            <p:nvPr/>
          </p:nvSpPr>
          <p:spPr>
            <a:xfrm>
              <a:off x="14923548" y="8194401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989523" y="0"/>
                  </a:moveTo>
                  <a:lnTo>
                    <a:pt x="965112" y="4"/>
                  </a:lnTo>
                  <a:lnTo>
                    <a:pt x="904662" y="16"/>
                  </a:lnTo>
                  <a:lnTo>
                    <a:pt x="826192" y="31"/>
                  </a:lnTo>
                  <a:lnTo>
                    <a:pt x="747726" y="47"/>
                  </a:lnTo>
                  <a:lnTo>
                    <a:pt x="687283" y="59"/>
                  </a:lnTo>
                  <a:lnTo>
                    <a:pt x="662886" y="63"/>
                  </a:lnTo>
                  <a:lnTo>
                    <a:pt x="0" y="0"/>
                  </a:lnTo>
                  <a:lnTo>
                    <a:pt x="48834" y="3028"/>
                  </a:lnTo>
                  <a:lnTo>
                    <a:pt x="95857" y="11869"/>
                  </a:lnTo>
                  <a:lnTo>
                    <a:pt x="140706" y="26159"/>
                  </a:lnTo>
                  <a:lnTo>
                    <a:pt x="183014" y="45534"/>
                  </a:lnTo>
                  <a:lnTo>
                    <a:pt x="222418" y="69630"/>
                  </a:lnTo>
                  <a:lnTo>
                    <a:pt x="258552" y="98083"/>
                  </a:lnTo>
                  <a:lnTo>
                    <a:pt x="291051" y="130528"/>
                  </a:lnTo>
                  <a:lnTo>
                    <a:pt x="319552" y="166601"/>
                  </a:lnTo>
                  <a:lnTo>
                    <a:pt x="343688" y="205938"/>
                  </a:lnTo>
                  <a:lnTo>
                    <a:pt x="363096" y="248176"/>
                  </a:lnTo>
                  <a:lnTo>
                    <a:pt x="377410" y="292949"/>
                  </a:lnTo>
                  <a:lnTo>
                    <a:pt x="386267" y="339894"/>
                  </a:lnTo>
                  <a:lnTo>
                    <a:pt x="389300" y="388646"/>
                  </a:lnTo>
                  <a:lnTo>
                    <a:pt x="389300" y="847503"/>
                  </a:lnTo>
                  <a:lnTo>
                    <a:pt x="1378823" y="847503"/>
                  </a:lnTo>
                  <a:lnTo>
                    <a:pt x="1378823" y="388646"/>
                  </a:lnTo>
                  <a:lnTo>
                    <a:pt x="1375789" y="339894"/>
                  </a:lnTo>
                  <a:lnTo>
                    <a:pt x="1366932" y="292949"/>
                  </a:lnTo>
                  <a:lnTo>
                    <a:pt x="1352615" y="248176"/>
                  </a:lnTo>
                  <a:lnTo>
                    <a:pt x="1333205" y="205938"/>
                  </a:lnTo>
                  <a:lnTo>
                    <a:pt x="1309066" y="166601"/>
                  </a:lnTo>
                  <a:lnTo>
                    <a:pt x="1280563" y="130528"/>
                  </a:lnTo>
                  <a:lnTo>
                    <a:pt x="1248062" y="98083"/>
                  </a:lnTo>
                  <a:lnTo>
                    <a:pt x="1211927" y="69630"/>
                  </a:lnTo>
                  <a:lnTo>
                    <a:pt x="1172523" y="45534"/>
                  </a:lnTo>
                  <a:lnTo>
                    <a:pt x="1130216" y="26159"/>
                  </a:lnTo>
                  <a:lnTo>
                    <a:pt x="1085370" y="11869"/>
                  </a:lnTo>
                  <a:lnTo>
                    <a:pt x="1038351" y="3028"/>
                  </a:lnTo>
                  <a:lnTo>
                    <a:pt x="989523" y="0"/>
                  </a:lnTo>
                  <a:close/>
                </a:path>
              </a:pathLst>
            </a:custGeom>
            <a:ln w="3674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7" name="object 1307"/>
            <p:cNvSpPr/>
            <p:nvPr/>
          </p:nvSpPr>
          <p:spPr>
            <a:xfrm>
              <a:off x="14534216" y="8194401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0" y="847503"/>
                  </a:lnTo>
                  <a:lnTo>
                    <a:pt x="0" y="388646"/>
                  </a:lnTo>
                  <a:lnTo>
                    <a:pt x="3033" y="339894"/>
                  </a:lnTo>
                  <a:lnTo>
                    <a:pt x="11889" y="292949"/>
                  </a:lnTo>
                  <a:lnTo>
                    <a:pt x="26203" y="248176"/>
                  </a:lnTo>
                  <a:lnTo>
                    <a:pt x="45612" y="205938"/>
                  </a:lnTo>
                  <a:lnTo>
                    <a:pt x="69749" y="166601"/>
                  </a:lnTo>
                  <a:lnTo>
                    <a:pt x="98251" y="130528"/>
                  </a:lnTo>
                  <a:lnTo>
                    <a:pt x="130752" y="98083"/>
                  </a:lnTo>
                  <a:lnTo>
                    <a:pt x="166889" y="69630"/>
                  </a:lnTo>
                  <a:lnTo>
                    <a:pt x="206295" y="45534"/>
                  </a:lnTo>
                  <a:lnTo>
                    <a:pt x="248608" y="26159"/>
                  </a:lnTo>
                  <a:lnTo>
                    <a:pt x="293461" y="11869"/>
                  </a:lnTo>
                  <a:lnTo>
                    <a:pt x="340491" y="3028"/>
                  </a:lnTo>
                  <a:lnTo>
                    <a:pt x="389332" y="0"/>
                  </a:lnTo>
                  <a:lnTo>
                    <a:pt x="438166" y="3028"/>
                  </a:lnTo>
                  <a:lnTo>
                    <a:pt x="485190" y="11869"/>
                  </a:lnTo>
                  <a:lnTo>
                    <a:pt x="530038" y="26159"/>
                  </a:lnTo>
                  <a:lnTo>
                    <a:pt x="572346" y="45534"/>
                  </a:lnTo>
                  <a:lnTo>
                    <a:pt x="611750" y="69630"/>
                  </a:lnTo>
                  <a:lnTo>
                    <a:pt x="647884" y="98083"/>
                  </a:lnTo>
                  <a:lnTo>
                    <a:pt x="680383" y="130528"/>
                  </a:lnTo>
                  <a:lnTo>
                    <a:pt x="708884" y="166601"/>
                  </a:lnTo>
                  <a:lnTo>
                    <a:pt x="733020" y="205938"/>
                  </a:lnTo>
                  <a:lnTo>
                    <a:pt x="752428" y="248176"/>
                  </a:lnTo>
                  <a:lnTo>
                    <a:pt x="766743" y="292949"/>
                  </a:lnTo>
                  <a:lnTo>
                    <a:pt x="775599" y="339894"/>
                  </a:lnTo>
                  <a:lnTo>
                    <a:pt x="778632" y="388646"/>
                  </a:lnTo>
                  <a:lnTo>
                    <a:pt x="778632" y="84750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8" name="object 1308"/>
            <p:cNvSpPr/>
            <p:nvPr/>
          </p:nvSpPr>
          <p:spPr>
            <a:xfrm>
              <a:off x="14534216" y="8194401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778632" y="388646"/>
                  </a:lnTo>
                  <a:lnTo>
                    <a:pt x="775599" y="339894"/>
                  </a:lnTo>
                  <a:lnTo>
                    <a:pt x="766743" y="292949"/>
                  </a:lnTo>
                  <a:lnTo>
                    <a:pt x="752428" y="248176"/>
                  </a:lnTo>
                  <a:lnTo>
                    <a:pt x="733020" y="205938"/>
                  </a:lnTo>
                  <a:lnTo>
                    <a:pt x="708884" y="166601"/>
                  </a:lnTo>
                  <a:lnTo>
                    <a:pt x="680383" y="130528"/>
                  </a:lnTo>
                  <a:lnTo>
                    <a:pt x="647884" y="98083"/>
                  </a:lnTo>
                  <a:lnTo>
                    <a:pt x="611750" y="69630"/>
                  </a:lnTo>
                  <a:lnTo>
                    <a:pt x="572346" y="45534"/>
                  </a:lnTo>
                  <a:lnTo>
                    <a:pt x="530038" y="26159"/>
                  </a:lnTo>
                  <a:lnTo>
                    <a:pt x="485190" y="11869"/>
                  </a:lnTo>
                  <a:lnTo>
                    <a:pt x="438166" y="3028"/>
                  </a:lnTo>
                  <a:lnTo>
                    <a:pt x="389332" y="0"/>
                  </a:lnTo>
                  <a:lnTo>
                    <a:pt x="340491" y="3028"/>
                  </a:lnTo>
                  <a:lnTo>
                    <a:pt x="293461" y="11869"/>
                  </a:lnTo>
                  <a:lnTo>
                    <a:pt x="248608" y="26159"/>
                  </a:lnTo>
                  <a:lnTo>
                    <a:pt x="206295" y="45534"/>
                  </a:lnTo>
                  <a:lnTo>
                    <a:pt x="166889" y="69630"/>
                  </a:lnTo>
                  <a:lnTo>
                    <a:pt x="130752" y="98083"/>
                  </a:lnTo>
                  <a:lnTo>
                    <a:pt x="98251" y="130528"/>
                  </a:lnTo>
                  <a:lnTo>
                    <a:pt x="69749" y="166601"/>
                  </a:lnTo>
                  <a:lnTo>
                    <a:pt x="45612" y="205938"/>
                  </a:lnTo>
                  <a:lnTo>
                    <a:pt x="26203" y="248176"/>
                  </a:lnTo>
                  <a:lnTo>
                    <a:pt x="11889" y="292949"/>
                  </a:lnTo>
                  <a:lnTo>
                    <a:pt x="3033" y="339894"/>
                  </a:lnTo>
                  <a:lnTo>
                    <a:pt x="0" y="388646"/>
                  </a:lnTo>
                  <a:lnTo>
                    <a:pt x="0" y="847503"/>
                  </a:lnTo>
                  <a:lnTo>
                    <a:pt x="778632" y="847503"/>
                  </a:lnTo>
                  <a:close/>
                </a:path>
              </a:pathLst>
            </a:custGeom>
            <a:ln w="3676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9" name="object 1309"/>
            <p:cNvSpPr/>
            <p:nvPr/>
          </p:nvSpPr>
          <p:spPr>
            <a:xfrm>
              <a:off x="15453985" y="8103146"/>
              <a:ext cx="93980" cy="304165"/>
            </a:xfrm>
            <a:custGeom>
              <a:avLst/>
              <a:gdLst/>
              <a:ahLst/>
              <a:cxnLst/>
              <a:rect l="l" t="t" r="r" b="b"/>
              <a:pathLst>
                <a:path w="93980" h="304165">
                  <a:moveTo>
                    <a:pt x="75151" y="303959"/>
                  </a:moveTo>
                  <a:lnTo>
                    <a:pt x="18396" y="303959"/>
                  </a:lnTo>
                  <a:lnTo>
                    <a:pt x="11237" y="302516"/>
                  </a:lnTo>
                  <a:lnTo>
                    <a:pt x="5389" y="298579"/>
                  </a:lnTo>
                  <a:lnTo>
                    <a:pt x="1446" y="292741"/>
                  </a:lnTo>
                  <a:lnTo>
                    <a:pt x="0" y="285594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75151" y="0"/>
                  </a:lnTo>
                  <a:lnTo>
                    <a:pt x="82310" y="1443"/>
                  </a:lnTo>
                  <a:lnTo>
                    <a:pt x="88158" y="5380"/>
                  </a:lnTo>
                  <a:lnTo>
                    <a:pt x="92102" y="11218"/>
                  </a:lnTo>
                  <a:lnTo>
                    <a:pt x="93548" y="18365"/>
                  </a:lnTo>
                  <a:lnTo>
                    <a:pt x="93548" y="285594"/>
                  </a:lnTo>
                  <a:lnTo>
                    <a:pt x="92102" y="292741"/>
                  </a:lnTo>
                  <a:lnTo>
                    <a:pt x="88158" y="298579"/>
                  </a:lnTo>
                  <a:lnTo>
                    <a:pt x="82310" y="302516"/>
                  </a:lnTo>
                  <a:lnTo>
                    <a:pt x="75151" y="303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0" name="object 1310"/>
            <p:cNvSpPr/>
            <p:nvPr/>
          </p:nvSpPr>
          <p:spPr>
            <a:xfrm>
              <a:off x="15435589" y="8084781"/>
              <a:ext cx="130810" cy="340995"/>
            </a:xfrm>
            <a:custGeom>
              <a:avLst/>
              <a:gdLst/>
              <a:ahLst/>
              <a:cxnLst/>
              <a:rect l="l" t="t" r="r" b="b"/>
              <a:pathLst>
                <a:path w="130809" h="340995">
                  <a:moveTo>
                    <a:pt x="93548" y="340691"/>
                  </a:moveTo>
                  <a:lnTo>
                    <a:pt x="36793" y="340691"/>
                  </a:lnTo>
                  <a:lnTo>
                    <a:pt x="22474" y="337803"/>
                  </a:lnTo>
                  <a:lnTo>
                    <a:pt x="10779" y="329930"/>
                  </a:lnTo>
                  <a:lnTo>
                    <a:pt x="2892" y="318254"/>
                  </a:lnTo>
                  <a:lnTo>
                    <a:pt x="0" y="30395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93548" y="0"/>
                  </a:lnTo>
                  <a:lnTo>
                    <a:pt x="107880" y="2887"/>
                  </a:lnTo>
                  <a:lnTo>
                    <a:pt x="119574" y="10761"/>
                  </a:lnTo>
                  <a:lnTo>
                    <a:pt x="127453" y="22437"/>
                  </a:lnTo>
                  <a:lnTo>
                    <a:pt x="130341" y="36731"/>
                  </a:lnTo>
                  <a:lnTo>
                    <a:pt x="36793" y="36731"/>
                  </a:lnTo>
                  <a:lnTo>
                    <a:pt x="36793" y="303959"/>
                  </a:lnTo>
                  <a:lnTo>
                    <a:pt x="130341" y="303959"/>
                  </a:lnTo>
                  <a:lnTo>
                    <a:pt x="127453" y="318254"/>
                  </a:lnTo>
                  <a:lnTo>
                    <a:pt x="119574" y="329930"/>
                  </a:lnTo>
                  <a:lnTo>
                    <a:pt x="107880" y="337803"/>
                  </a:lnTo>
                  <a:lnTo>
                    <a:pt x="93548" y="340691"/>
                  </a:lnTo>
                  <a:close/>
                </a:path>
                <a:path w="130809" h="340995">
                  <a:moveTo>
                    <a:pt x="130341" y="303959"/>
                  </a:moveTo>
                  <a:lnTo>
                    <a:pt x="93548" y="303959"/>
                  </a:lnTo>
                  <a:lnTo>
                    <a:pt x="93548" y="36731"/>
                  </a:lnTo>
                  <a:lnTo>
                    <a:pt x="130341" y="36731"/>
                  </a:lnTo>
                  <a:lnTo>
                    <a:pt x="130341" y="30395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11" name="object 1311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453985" y="8038420"/>
              <a:ext cx="234972" cy="206742"/>
            </a:xfrm>
            <a:prstGeom prst="rect">
              <a:avLst/>
            </a:prstGeom>
          </p:spPr>
        </p:pic>
        <p:sp>
          <p:nvSpPr>
            <p:cNvPr id="1312" name="object 1312"/>
            <p:cNvSpPr/>
            <p:nvPr/>
          </p:nvSpPr>
          <p:spPr>
            <a:xfrm>
              <a:off x="15435589" y="8020054"/>
              <a:ext cx="271145" cy="243840"/>
            </a:xfrm>
            <a:custGeom>
              <a:avLst/>
              <a:gdLst/>
              <a:ahLst/>
              <a:cxnLst/>
              <a:rect l="l" t="t" r="r" b="b"/>
              <a:pathLst>
                <a:path w="271144" h="243840">
                  <a:moveTo>
                    <a:pt x="234142" y="243473"/>
                  </a:moveTo>
                  <a:lnTo>
                    <a:pt x="36793" y="243473"/>
                  </a:lnTo>
                  <a:lnTo>
                    <a:pt x="22474" y="240586"/>
                  </a:lnTo>
                  <a:lnTo>
                    <a:pt x="10779" y="232712"/>
                  </a:lnTo>
                  <a:lnTo>
                    <a:pt x="2892" y="221036"/>
                  </a:lnTo>
                  <a:lnTo>
                    <a:pt x="0" y="206742"/>
                  </a:lnTo>
                  <a:lnTo>
                    <a:pt x="0" y="36731"/>
                  </a:lnTo>
                  <a:lnTo>
                    <a:pt x="2892" y="22423"/>
                  </a:lnTo>
                  <a:lnTo>
                    <a:pt x="10779" y="10749"/>
                  </a:lnTo>
                  <a:lnTo>
                    <a:pt x="22474" y="2883"/>
                  </a:lnTo>
                  <a:lnTo>
                    <a:pt x="36793" y="0"/>
                  </a:lnTo>
                  <a:lnTo>
                    <a:pt x="234174" y="0"/>
                  </a:lnTo>
                  <a:lnTo>
                    <a:pt x="248506" y="2883"/>
                  </a:lnTo>
                  <a:lnTo>
                    <a:pt x="260200" y="10749"/>
                  </a:lnTo>
                  <a:lnTo>
                    <a:pt x="268079" y="22423"/>
                  </a:lnTo>
                  <a:lnTo>
                    <a:pt x="270967" y="36731"/>
                  </a:lnTo>
                  <a:lnTo>
                    <a:pt x="36793" y="36731"/>
                  </a:lnTo>
                  <a:lnTo>
                    <a:pt x="36793" y="206742"/>
                  </a:lnTo>
                  <a:lnTo>
                    <a:pt x="270964" y="206742"/>
                  </a:lnTo>
                  <a:lnTo>
                    <a:pt x="269692" y="216268"/>
                  </a:lnTo>
                  <a:lnTo>
                    <a:pt x="265985" y="225171"/>
                  </a:lnTo>
                  <a:lnTo>
                    <a:pt x="260149" y="232712"/>
                  </a:lnTo>
                  <a:lnTo>
                    <a:pt x="252506" y="238579"/>
                  </a:lnTo>
                  <a:lnTo>
                    <a:pt x="243725" y="242210"/>
                  </a:lnTo>
                  <a:lnTo>
                    <a:pt x="234142" y="243473"/>
                  </a:lnTo>
                  <a:close/>
                </a:path>
                <a:path w="271144" h="243840">
                  <a:moveTo>
                    <a:pt x="270931" y="206742"/>
                  </a:moveTo>
                  <a:lnTo>
                    <a:pt x="234142" y="206742"/>
                  </a:lnTo>
                  <a:lnTo>
                    <a:pt x="185467" y="121736"/>
                  </a:lnTo>
                  <a:lnTo>
                    <a:pt x="234142" y="36731"/>
                  </a:lnTo>
                  <a:lnTo>
                    <a:pt x="270967" y="36731"/>
                  </a:lnTo>
                  <a:lnTo>
                    <a:pt x="270967" y="43746"/>
                  </a:lnTo>
                  <a:lnTo>
                    <a:pt x="268987" y="50346"/>
                  </a:lnTo>
                  <a:lnTo>
                    <a:pt x="265537" y="55926"/>
                  </a:lnTo>
                  <a:lnTo>
                    <a:pt x="227850" y="121736"/>
                  </a:lnTo>
                  <a:lnTo>
                    <a:pt x="266112" y="188536"/>
                  </a:lnTo>
                  <a:lnTo>
                    <a:pt x="269753" y="197457"/>
                  </a:lnTo>
                  <a:lnTo>
                    <a:pt x="270931" y="20674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3" name="object 1313"/>
            <p:cNvSpPr/>
            <p:nvPr/>
          </p:nvSpPr>
          <p:spPr>
            <a:xfrm>
              <a:off x="15740028" y="8426524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4" name="object 1314"/>
            <p:cNvSpPr/>
            <p:nvPr/>
          </p:nvSpPr>
          <p:spPr>
            <a:xfrm>
              <a:off x="15740028" y="8426524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ln w="3677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5" name="object 1315"/>
            <p:cNvSpPr/>
            <p:nvPr/>
          </p:nvSpPr>
          <p:spPr>
            <a:xfrm>
              <a:off x="14732108" y="8521510"/>
              <a:ext cx="382905" cy="115570"/>
            </a:xfrm>
            <a:custGeom>
              <a:avLst/>
              <a:gdLst/>
              <a:ahLst/>
              <a:cxnLst/>
              <a:rect l="l" t="t" r="r" b="b"/>
              <a:pathLst>
                <a:path w="382905" h="115570">
                  <a:moveTo>
                    <a:pt x="364451" y="115009"/>
                  </a:moveTo>
                  <a:lnTo>
                    <a:pt x="18396" y="115009"/>
                  </a:lnTo>
                  <a:lnTo>
                    <a:pt x="11237" y="113565"/>
                  </a:lnTo>
                  <a:lnTo>
                    <a:pt x="5389" y="109628"/>
                  </a:lnTo>
                  <a:lnTo>
                    <a:pt x="1446" y="103790"/>
                  </a:lnTo>
                  <a:lnTo>
                    <a:pt x="0" y="96643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364451" y="0"/>
                  </a:lnTo>
                  <a:lnTo>
                    <a:pt x="371611" y="1443"/>
                  </a:lnTo>
                  <a:lnTo>
                    <a:pt x="377458" y="5380"/>
                  </a:lnTo>
                  <a:lnTo>
                    <a:pt x="381402" y="11218"/>
                  </a:lnTo>
                  <a:lnTo>
                    <a:pt x="382848" y="18365"/>
                  </a:lnTo>
                  <a:lnTo>
                    <a:pt x="382848" y="96643"/>
                  </a:lnTo>
                  <a:lnTo>
                    <a:pt x="381402" y="103790"/>
                  </a:lnTo>
                  <a:lnTo>
                    <a:pt x="377458" y="109628"/>
                  </a:lnTo>
                  <a:lnTo>
                    <a:pt x="371611" y="113565"/>
                  </a:lnTo>
                  <a:lnTo>
                    <a:pt x="364451" y="11500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6" name="object 1316"/>
            <p:cNvSpPr/>
            <p:nvPr/>
          </p:nvSpPr>
          <p:spPr>
            <a:xfrm>
              <a:off x="14713711" y="8503144"/>
              <a:ext cx="419734" cy="151765"/>
            </a:xfrm>
            <a:custGeom>
              <a:avLst/>
              <a:gdLst/>
              <a:ahLst/>
              <a:cxnLst/>
              <a:rect l="l" t="t" r="r" b="b"/>
              <a:pathLst>
                <a:path w="419734" h="151765">
                  <a:moveTo>
                    <a:pt x="382848" y="151740"/>
                  </a:moveTo>
                  <a:lnTo>
                    <a:pt x="36793" y="151740"/>
                  </a:lnTo>
                  <a:lnTo>
                    <a:pt x="22474" y="148853"/>
                  </a:lnTo>
                  <a:lnTo>
                    <a:pt x="10779" y="140979"/>
                  </a:lnTo>
                  <a:lnTo>
                    <a:pt x="2892" y="129303"/>
                  </a:lnTo>
                  <a:lnTo>
                    <a:pt x="0" y="11500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382848" y="0"/>
                  </a:lnTo>
                  <a:lnTo>
                    <a:pt x="397167" y="2887"/>
                  </a:lnTo>
                  <a:lnTo>
                    <a:pt x="408862" y="10761"/>
                  </a:lnTo>
                  <a:lnTo>
                    <a:pt x="416749" y="22437"/>
                  </a:lnTo>
                  <a:lnTo>
                    <a:pt x="419641" y="36731"/>
                  </a:lnTo>
                  <a:lnTo>
                    <a:pt x="36793" y="36731"/>
                  </a:lnTo>
                  <a:lnTo>
                    <a:pt x="36793" y="115009"/>
                  </a:lnTo>
                  <a:lnTo>
                    <a:pt x="419641" y="115009"/>
                  </a:lnTo>
                  <a:lnTo>
                    <a:pt x="416749" y="129303"/>
                  </a:lnTo>
                  <a:lnTo>
                    <a:pt x="408862" y="140979"/>
                  </a:lnTo>
                  <a:lnTo>
                    <a:pt x="397167" y="148853"/>
                  </a:lnTo>
                  <a:lnTo>
                    <a:pt x="382848" y="151740"/>
                  </a:lnTo>
                  <a:close/>
                </a:path>
                <a:path w="419734" h="151765">
                  <a:moveTo>
                    <a:pt x="419641" y="115009"/>
                  </a:moveTo>
                  <a:lnTo>
                    <a:pt x="382848" y="115009"/>
                  </a:lnTo>
                  <a:lnTo>
                    <a:pt x="382848" y="36731"/>
                  </a:lnTo>
                  <a:lnTo>
                    <a:pt x="419641" y="36731"/>
                  </a:lnTo>
                  <a:lnTo>
                    <a:pt x="419641" y="11500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7" name="object 1317"/>
            <p:cNvSpPr/>
            <p:nvPr/>
          </p:nvSpPr>
          <p:spPr>
            <a:xfrm>
              <a:off x="15425049" y="9041905"/>
              <a:ext cx="187960" cy="858519"/>
            </a:xfrm>
            <a:custGeom>
              <a:avLst/>
              <a:gdLst/>
              <a:ahLst/>
              <a:cxnLst/>
              <a:rect l="l" t="t" r="r" b="b"/>
              <a:pathLst>
                <a:path w="187959" h="858520">
                  <a:moveTo>
                    <a:pt x="187895" y="858280"/>
                  </a:moveTo>
                  <a:lnTo>
                    <a:pt x="0" y="858280"/>
                  </a:lnTo>
                  <a:lnTo>
                    <a:pt x="0" y="0"/>
                  </a:lnTo>
                  <a:lnTo>
                    <a:pt x="187895" y="0"/>
                  </a:lnTo>
                  <a:lnTo>
                    <a:pt x="187895" y="8582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8" name="object 1318"/>
            <p:cNvSpPr/>
            <p:nvPr/>
          </p:nvSpPr>
          <p:spPr>
            <a:xfrm>
              <a:off x="14458202" y="7879983"/>
              <a:ext cx="2002155" cy="2020570"/>
            </a:xfrm>
            <a:custGeom>
              <a:avLst/>
              <a:gdLst/>
              <a:ahLst/>
              <a:cxnLst/>
              <a:rect l="l" t="t" r="r" b="b"/>
              <a:pathLst>
                <a:path w="2002155" h="2020570">
                  <a:moveTo>
                    <a:pt x="1154741" y="2020202"/>
                  </a:moveTo>
                  <a:lnTo>
                    <a:pt x="966846" y="2020202"/>
                  </a:lnTo>
                  <a:lnTo>
                    <a:pt x="966846" y="1161921"/>
                  </a:lnTo>
                  <a:lnTo>
                    <a:pt x="1154741" y="1161921"/>
                  </a:lnTo>
                  <a:lnTo>
                    <a:pt x="1154741" y="2020202"/>
                  </a:lnTo>
                  <a:close/>
                </a:path>
                <a:path w="2002155" h="2020570">
                  <a:moveTo>
                    <a:pt x="387575" y="1877995"/>
                  </a:moveTo>
                  <a:lnTo>
                    <a:pt x="239092" y="1877995"/>
                  </a:lnTo>
                </a:path>
                <a:path w="2002155" h="2020570">
                  <a:moveTo>
                    <a:pt x="313350" y="1952096"/>
                  </a:moveTo>
                  <a:lnTo>
                    <a:pt x="313350" y="1803862"/>
                  </a:lnTo>
                </a:path>
                <a:path w="2002155" h="2020570">
                  <a:moveTo>
                    <a:pt x="239092" y="1712001"/>
                  </a:moveTo>
                  <a:lnTo>
                    <a:pt x="0" y="1712001"/>
                  </a:lnTo>
                </a:path>
                <a:path w="2002155" h="2020570">
                  <a:moveTo>
                    <a:pt x="119546" y="1831347"/>
                  </a:moveTo>
                  <a:lnTo>
                    <a:pt x="119546" y="1592688"/>
                  </a:lnTo>
                </a:path>
                <a:path w="2002155" h="2020570">
                  <a:moveTo>
                    <a:pt x="2001946" y="285307"/>
                  </a:moveTo>
                  <a:lnTo>
                    <a:pt x="1853431" y="285307"/>
                  </a:lnTo>
                </a:path>
                <a:path w="2002155" h="2020570">
                  <a:moveTo>
                    <a:pt x="1927688" y="359439"/>
                  </a:moveTo>
                  <a:lnTo>
                    <a:pt x="1927688" y="211206"/>
                  </a:lnTo>
                </a:path>
                <a:path w="2002155" h="2020570">
                  <a:moveTo>
                    <a:pt x="1853431" y="119345"/>
                  </a:moveTo>
                  <a:lnTo>
                    <a:pt x="1614370" y="119345"/>
                  </a:lnTo>
                </a:path>
                <a:path w="2002155" h="2020570">
                  <a:moveTo>
                    <a:pt x="1733885" y="238691"/>
                  </a:moveTo>
                  <a:lnTo>
                    <a:pt x="1733885" y="0"/>
                  </a:lnTo>
                </a:path>
                <a:path w="2002155" h="2020570">
                  <a:moveTo>
                    <a:pt x="128393" y="158468"/>
                  </a:moveTo>
                  <a:lnTo>
                    <a:pt x="128393" y="306701"/>
                  </a:lnTo>
                </a:path>
                <a:path w="2002155" h="2020570">
                  <a:moveTo>
                    <a:pt x="202650" y="232601"/>
                  </a:moveTo>
                  <a:lnTo>
                    <a:pt x="54167" y="232601"/>
                  </a:lnTo>
                </a:path>
                <a:path w="2002155" h="2020570">
                  <a:moveTo>
                    <a:pt x="1745989" y="1838617"/>
                  </a:moveTo>
                  <a:lnTo>
                    <a:pt x="1745989" y="1986882"/>
                  </a:lnTo>
                </a:path>
                <a:path w="2002155" h="2020570">
                  <a:moveTo>
                    <a:pt x="1820215" y="1912749"/>
                  </a:moveTo>
                  <a:lnTo>
                    <a:pt x="1671732" y="1912749"/>
                  </a:lnTo>
                </a:path>
              </a:pathLst>
            </a:custGeom>
            <a:ln w="3676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19" name="object 1319"/>
          <p:cNvSpPr/>
          <p:nvPr/>
        </p:nvSpPr>
        <p:spPr>
          <a:xfrm>
            <a:off x="0" y="4831258"/>
            <a:ext cx="1289050" cy="628650"/>
          </a:xfrm>
          <a:custGeom>
            <a:avLst/>
            <a:gdLst/>
            <a:ahLst/>
            <a:cxnLst/>
            <a:rect l="l" t="t" r="r" b="b"/>
            <a:pathLst>
              <a:path w="1289050" h="628650">
                <a:moveTo>
                  <a:pt x="0" y="247234"/>
                </a:moveTo>
                <a:lnTo>
                  <a:pt x="0" y="109418"/>
                </a:lnTo>
                <a:lnTo>
                  <a:pt x="20492" y="103368"/>
                </a:lnTo>
                <a:lnTo>
                  <a:pt x="48460" y="88736"/>
                </a:lnTo>
                <a:lnTo>
                  <a:pt x="112623" y="46031"/>
                </a:lnTo>
                <a:lnTo>
                  <a:pt x="156750" y="23368"/>
                </a:lnTo>
                <a:lnTo>
                  <a:pt x="212090" y="6569"/>
                </a:lnTo>
                <a:lnTo>
                  <a:pt x="282182" y="0"/>
                </a:lnTo>
                <a:lnTo>
                  <a:pt x="352267" y="6569"/>
                </a:lnTo>
                <a:lnTo>
                  <a:pt x="407608" y="23368"/>
                </a:lnTo>
                <a:lnTo>
                  <a:pt x="451739" y="46031"/>
                </a:lnTo>
                <a:lnTo>
                  <a:pt x="515905" y="88736"/>
                </a:lnTo>
                <a:lnTo>
                  <a:pt x="543869" y="103368"/>
                </a:lnTo>
                <a:lnTo>
                  <a:pt x="576377" y="112967"/>
                </a:lnTo>
                <a:lnTo>
                  <a:pt x="617714" y="116416"/>
                </a:lnTo>
                <a:lnTo>
                  <a:pt x="1288879" y="116416"/>
                </a:lnTo>
                <a:lnTo>
                  <a:pt x="1288879" y="135819"/>
                </a:lnTo>
                <a:lnTo>
                  <a:pt x="282182" y="135819"/>
                </a:lnTo>
                <a:lnTo>
                  <a:pt x="240844" y="139268"/>
                </a:lnTo>
                <a:lnTo>
                  <a:pt x="208334" y="148867"/>
                </a:lnTo>
                <a:lnTo>
                  <a:pt x="180369" y="163499"/>
                </a:lnTo>
                <a:lnTo>
                  <a:pt x="116206" y="206204"/>
                </a:lnTo>
                <a:lnTo>
                  <a:pt x="72076" y="228867"/>
                </a:lnTo>
                <a:lnTo>
                  <a:pt x="16735" y="245666"/>
                </a:lnTo>
                <a:lnTo>
                  <a:pt x="0" y="247234"/>
                </a:lnTo>
                <a:close/>
              </a:path>
              <a:path w="1289050" h="628650">
                <a:moveTo>
                  <a:pt x="1288879" y="116416"/>
                </a:moveTo>
                <a:lnTo>
                  <a:pt x="617714" y="116416"/>
                </a:lnTo>
                <a:lnTo>
                  <a:pt x="659064" y="112967"/>
                </a:lnTo>
                <a:lnTo>
                  <a:pt x="691584" y="103368"/>
                </a:lnTo>
                <a:lnTo>
                  <a:pt x="719558" y="88736"/>
                </a:lnTo>
                <a:lnTo>
                  <a:pt x="783730" y="46031"/>
                </a:lnTo>
                <a:lnTo>
                  <a:pt x="827863" y="23368"/>
                </a:lnTo>
                <a:lnTo>
                  <a:pt x="883207" y="6569"/>
                </a:lnTo>
                <a:lnTo>
                  <a:pt x="953301" y="0"/>
                </a:lnTo>
                <a:lnTo>
                  <a:pt x="1023395" y="6569"/>
                </a:lnTo>
                <a:lnTo>
                  <a:pt x="1078740" y="23368"/>
                </a:lnTo>
                <a:lnTo>
                  <a:pt x="1122873" y="46031"/>
                </a:lnTo>
                <a:lnTo>
                  <a:pt x="1187043" y="88736"/>
                </a:lnTo>
                <a:lnTo>
                  <a:pt x="1215014" y="103368"/>
                </a:lnTo>
                <a:lnTo>
                  <a:pt x="1247530" y="112967"/>
                </a:lnTo>
                <a:lnTo>
                  <a:pt x="1288879" y="116416"/>
                </a:lnTo>
                <a:close/>
              </a:path>
              <a:path w="1289050" h="628650">
                <a:moveTo>
                  <a:pt x="617714" y="252235"/>
                </a:moveTo>
                <a:lnTo>
                  <a:pt x="547627" y="245666"/>
                </a:lnTo>
                <a:lnTo>
                  <a:pt x="492289" y="228867"/>
                </a:lnTo>
                <a:lnTo>
                  <a:pt x="448160" y="206204"/>
                </a:lnTo>
                <a:lnTo>
                  <a:pt x="383998" y="163499"/>
                </a:lnTo>
                <a:lnTo>
                  <a:pt x="356035" y="148867"/>
                </a:lnTo>
                <a:lnTo>
                  <a:pt x="323524" y="139268"/>
                </a:lnTo>
                <a:lnTo>
                  <a:pt x="282182" y="135819"/>
                </a:lnTo>
                <a:lnTo>
                  <a:pt x="953301" y="135819"/>
                </a:lnTo>
                <a:lnTo>
                  <a:pt x="911952" y="139268"/>
                </a:lnTo>
                <a:lnTo>
                  <a:pt x="879435" y="148867"/>
                </a:lnTo>
                <a:lnTo>
                  <a:pt x="851465" y="163499"/>
                </a:lnTo>
                <a:lnTo>
                  <a:pt x="787295" y="206204"/>
                </a:lnTo>
                <a:lnTo>
                  <a:pt x="743160" y="228867"/>
                </a:lnTo>
                <a:lnTo>
                  <a:pt x="687813" y="245666"/>
                </a:lnTo>
                <a:lnTo>
                  <a:pt x="617714" y="252235"/>
                </a:lnTo>
                <a:close/>
              </a:path>
              <a:path w="1289050" h="628650">
                <a:moveTo>
                  <a:pt x="1288879" y="252235"/>
                </a:moveTo>
                <a:lnTo>
                  <a:pt x="1218785" y="245666"/>
                </a:lnTo>
                <a:lnTo>
                  <a:pt x="1163441" y="228867"/>
                </a:lnTo>
                <a:lnTo>
                  <a:pt x="1119307" y="206204"/>
                </a:lnTo>
                <a:lnTo>
                  <a:pt x="1055137" y="163499"/>
                </a:lnTo>
                <a:lnTo>
                  <a:pt x="1027167" y="148867"/>
                </a:lnTo>
                <a:lnTo>
                  <a:pt x="994650" y="139268"/>
                </a:lnTo>
                <a:lnTo>
                  <a:pt x="953301" y="135819"/>
                </a:lnTo>
                <a:lnTo>
                  <a:pt x="1288879" y="135819"/>
                </a:lnTo>
                <a:lnTo>
                  <a:pt x="1288879" y="252235"/>
                </a:lnTo>
                <a:close/>
              </a:path>
              <a:path w="1289050" h="628650">
                <a:moveTo>
                  <a:pt x="0" y="623730"/>
                </a:moveTo>
                <a:lnTo>
                  <a:pt x="0" y="485914"/>
                </a:lnTo>
                <a:lnTo>
                  <a:pt x="20490" y="479864"/>
                </a:lnTo>
                <a:lnTo>
                  <a:pt x="48458" y="465232"/>
                </a:lnTo>
                <a:lnTo>
                  <a:pt x="112622" y="422527"/>
                </a:lnTo>
                <a:lnTo>
                  <a:pt x="156749" y="399864"/>
                </a:lnTo>
                <a:lnTo>
                  <a:pt x="212090" y="383065"/>
                </a:lnTo>
                <a:lnTo>
                  <a:pt x="282180" y="376496"/>
                </a:lnTo>
                <a:lnTo>
                  <a:pt x="352265" y="383065"/>
                </a:lnTo>
                <a:lnTo>
                  <a:pt x="407606" y="399864"/>
                </a:lnTo>
                <a:lnTo>
                  <a:pt x="451737" y="422527"/>
                </a:lnTo>
                <a:lnTo>
                  <a:pt x="515903" y="465232"/>
                </a:lnTo>
                <a:lnTo>
                  <a:pt x="543867" y="479864"/>
                </a:lnTo>
                <a:lnTo>
                  <a:pt x="576375" y="489464"/>
                </a:lnTo>
                <a:lnTo>
                  <a:pt x="617711" y="492912"/>
                </a:lnTo>
                <a:lnTo>
                  <a:pt x="1288877" y="492912"/>
                </a:lnTo>
                <a:lnTo>
                  <a:pt x="1288877" y="512315"/>
                </a:lnTo>
                <a:lnTo>
                  <a:pt x="282182" y="512315"/>
                </a:lnTo>
                <a:lnTo>
                  <a:pt x="240844" y="515764"/>
                </a:lnTo>
                <a:lnTo>
                  <a:pt x="208334" y="525364"/>
                </a:lnTo>
                <a:lnTo>
                  <a:pt x="180369" y="539995"/>
                </a:lnTo>
                <a:lnTo>
                  <a:pt x="116205" y="582700"/>
                </a:lnTo>
                <a:lnTo>
                  <a:pt x="72075" y="605363"/>
                </a:lnTo>
                <a:lnTo>
                  <a:pt x="16734" y="622162"/>
                </a:lnTo>
                <a:lnTo>
                  <a:pt x="0" y="623730"/>
                </a:lnTo>
                <a:close/>
              </a:path>
              <a:path w="1289050" h="628650">
                <a:moveTo>
                  <a:pt x="1288877" y="492912"/>
                </a:moveTo>
                <a:lnTo>
                  <a:pt x="617711" y="492912"/>
                </a:lnTo>
                <a:lnTo>
                  <a:pt x="659062" y="489464"/>
                </a:lnTo>
                <a:lnTo>
                  <a:pt x="691582" y="479864"/>
                </a:lnTo>
                <a:lnTo>
                  <a:pt x="719555" y="465232"/>
                </a:lnTo>
                <a:lnTo>
                  <a:pt x="783728" y="422527"/>
                </a:lnTo>
                <a:lnTo>
                  <a:pt x="827862" y="399864"/>
                </a:lnTo>
                <a:lnTo>
                  <a:pt x="883206" y="383065"/>
                </a:lnTo>
                <a:lnTo>
                  <a:pt x="953299" y="376496"/>
                </a:lnTo>
                <a:lnTo>
                  <a:pt x="1023393" y="383065"/>
                </a:lnTo>
                <a:lnTo>
                  <a:pt x="1078738" y="399864"/>
                </a:lnTo>
                <a:lnTo>
                  <a:pt x="1122871" y="422527"/>
                </a:lnTo>
                <a:lnTo>
                  <a:pt x="1187041" y="465232"/>
                </a:lnTo>
                <a:lnTo>
                  <a:pt x="1215011" y="479864"/>
                </a:lnTo>
                <a:lnTo>
                  <a:pt x="1247528" y="489464"/>
                </a:lnTo>
                <a:lnTo>
                  <a:pt x="1288877" y="492912"/>
                </a:lnTo>
                <a:close/>
              </a:path>
              <a:path w="1289050" h="628650">
                <a:moveTo>
                  <a:pt x="617713" y="628649"/>
                </a:moveTo>
                <a:lnTo>
                  <a:pt x="547626" y="622162"/>
                </a:lnTo>
                <a:lnTo>
                  <a:pt x="492287" y="605363"/>
                </a:lnTo>
                <a:lnTo>
                  <a:pt x="448158" y="582700"/>
                </a:lnTo>
                <a:lnTo>
                  <a:pt x="383998" y="539995"/>
                </a:lnTo>
                <a:lnTo>
                  <a:pt x="356035" y="525364"/>
                </a:lnTo>
                <a:lnTo>
                  <a:pt x="323525" y="515764"/>
                </a:lnTo>
                <a:lnTo>
                  <a:pt x="282182" y="512315"/>
                </a:lnTo>
                <a:lnTo>
                  <a:pt x="953301" y="512315"/>
                </a:lnTo>
                <a:lnTo>
                  <a:pt x="911952" y="515764"/>
                </a:lnTo>
                <a:lnTo>
                  <a:pt x="879435" y="525364"/>
                </a:lnTo>
                <a:lnTo>
                  <a:pt x="851465" y="539995"/>
                </a:lnTo>
                <a:lnTo>
                  <a:pt x="787295" y="582700"/>
                </a:lnTo>
                <a:lnTo>
                  <a:pt x="743160" y="605363"/>
                </a:lnTo>
                <a:lnTo>
                  <a:pt x="687813" y="622162"/>
                </a:lnTo>
                <a:lnTo>
                  <a:pt x="617713" y="628649"/>
                </a:lnTo>
                <a:close/>
              </a:path>
              <a:path w="1289050" h="628650">
                <a:moveTo>
                  <a:pt x="1288877" y="628649"/>
                </a:moveTo>
                <a:lnTo>
                  <a:pt x="1218785" y="622162"/>
                </a:lnTo>
                <a:lnTo>
                  <a:pt x="1163440" y="605363"/>
                </a:lnTo>
                <a:lnTo>
                  <a:pt x="1119307" y="582700"/>
                </a:lnTo>
                <a:lnTo>
                  <a:pt x="1055137" y="539995"/>
                </a:lnTo>
                <a:lnTo>
                  <a:pt x="1027167" y="525364"/>
                </a:lnTo>
                <a:lnTo>
                  <a:pt x="994650" y="515764"/>
                </a:lnTo>
                <a:lnTo>
                  <a:pt x="953301" y="512315"/>
                </a:lnTo>
                <a:lnTo>
                  <a:pt x="1288877" y="512315"/>
                </a:lnTo>
                <a:lnTo>
                  <a:pt x="1288877" y="62864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0" name="object 13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8784" rIns="0" bIns="0" rtlCol="0">
            <a:spAutoFit/>
          </a:bodyPr>
          <a:lstStyle/>
          <a:p>
            <a:pPr marL="324485" algn="ctr">
              <a:lnSpc>
                <a:spcPct val="100000"/>
              </a:lnSpc>
              <a:spcBef>
                <a:spcPts val="3454"/>
              </a:spcBef>
            </a:pPr>
            <a:r>
              <a:rPr spc="-2560" smtClean="0"/>
              <a:t>PENGERTIAN</a:t>
            </a:r>
            <a:r>
              <a:rPr spc="-1440" smtClean="0"/>
              <a:t> </a:t>
            </a:r>
            <a:r>
              <a:rPr spc="-2495" smtClean="0"/>
              <a:t>INTERNET</a:t>
            </a:r>
            <a:endParaRPr spc="-2495" dirty="0"/>
          </a:p>
          <a:p>
            <a:pPr marL="344170" algn="ctr">
              <a:lnSpc>
                <a:spcPct val="100000"/>
              </a:lnSpc>
              <a:spcBef>
                <a:spcPts val="760"/>
              </a:spcBef>
            </a:pPr>
            <a:r>
              <a:rPr sz="3400" spc="75" dirty="0">
                <a:latin typeface="Arial MT"/>
                <a:cs typeface="Arial MT"/>
              </a:rPr>
              <a:t>Definisi</a:t>
            </a:r>
            <a:r>
              <a:rPr sz="3400" spc="55" dirty="0">
                <a:latin typeface="Arial MT"/>
                <a:cs typeface="Arial MT"/>
              </a:rPr>
              <a:t> </a:t>
            </a:r>
            <a:r>
              <a:rPr sz="3400" spc="135" dirty="0">
                <a:latin typeface="Arial MT"/>
                <a:cs typeface="Arial MT"/>
              </a:rPr>
              <a:t>&amp;</a:t>
            </a:r>
            <a:r>
              <a:rPr sz="3400" spc="55" dirty="0">
                <a:latin typeface="Arial MT"/>
                <a:cs typeface="Arial MT"/>
              </a:rPr>
              <a:t> </a:t>
            </a:r>
            <a:r>
              <a:rPr sz="3400" spc="120" dirty="0">
                <a:latin typeface="Arial MT"/>
                <a:cs typeface="Arial MT"/>
              </a:rPr>
              <a:t>Arsitektur</a:t>
            </a:r>
            <a:r>
              <a:rPr sz="3400" spc="60" dirty="0">
                <a:latin typeface="Arial MT"/>
                <a:cs typeface="Arial MT"/>
              </a:rPr>
              <a:t> </a:t>
            </a:r>
            <a:r>
              <a:rPr sz="3400" spc="55" dirty="0">
                <a:latin typeface="Arial MT"/>
                <a:cs typeface="Arial MT"/>
              </a:rPr>
              <a:t>Interney</a:t>
            </a:r>
            <a:endParaRPr sz="3400">
              <a:latin typeface="Arial MT"/>
              <a:cs typeface="Arial MT"/>
            </a:endParaRPr>
          </a:p>
        </p:txBody>
      </p:sp>
      <p:sp>
        <p:nvSpPr>
          <p:cNvPr id="1321" name="object 1321"/>
          <p:cNvSpPr/>
          <p:nvPr/>
        </p:nvSpPr>
        <p:spPr>
          <a:xfrm>
            <a:off x="16977613" y="4831258"/>
            <a:ext cx="1310640" cy="628650"/>
          </a:xfrm>
          <a:custGeom>
            <a:avLst/>
            <a:gdLst/>
            <a:ahLst/>
            <a:cxnLst/>
            <a:rect l="l" t="t" r="r" b="b"/>
            <a:pathLst>
              <a:path w="1310640" h="628650">
                <a:moveTo>
                  <a:pt x="335526" y="252235"/>
                </a:moveTo>
                <a:lnTo>
                  <a:pt x="265436" y="245665"/>
                </a:lnTo>
                <a:lnTo>
                  <a:pt x="210096" y="228864"/>
                </a:lnTo>
                <a:lnTo>
                  <a:pt x="165967" y="206200"/>
                </a:lnTo>
                <a:lnTo>
                  <a:pt x="101808" y="163497"/>
                </a:lnTo>
                <a:lnTo>
                  <a:pt x="73844" y="148867"/>
                </a:lnTo>
                <a:lnTo>
                  <a:pt x="41336" y="139267"/>
                </a:lnTo>
                <a:lnTo>
                  <a:pt x="0" y="135819"/>
                </a:lnTo>
                <a:lnTo>
                  <a:pt x="0" y="0"/>
                </a:lnTo>
                <a:lnTo>
                  <a:pt x="70089" y="6569"/>
                </a:lnTo>
                <a:lnTo>
                  <a:pt x="125428" y="23369"/>
                </a:lnTo>
                <a:lnTo>
                  <a:pt x="169556" y="46033"/>
                </a:lnTo>
                <a:lnTo>
                  <a:pt x="233718" y="88738"/>
                </a:lnTo>
                <a:lnTo>
                  <a:pt x="261682" y="103368"/>
                </a:lnTo>
                <a:lnTo>
                  <a:pt x="294190" y="112967"/>
                </a:lnTo>
                <a:lnTo>
                  <a:pt x="335526" y="116416"/>
                </a:lnTo>
                <a:lnTo>
                  <a:pt x="1310385" y="116416"/>
                </a:lnTo>
                <a:lnTo>
                  <a:pt x="1310385" y="135819"/>
                </a:lnTo>
                <a:lnTo>
                  <a:pt x="671001" y="135819"/>
                </a:lnTo>
                <a:lnTo>
                  <a:pt x="629673" y="139267"/>
                </a:lnTo>
                <a:lnTo>
                  <a:pt x="597173" y="148867"/>
                </a:lnTo>
                <a:lnTo>
                  <a:pt x="569215" y="163497"/>
                </a:lnTo>
                <a:lnTo>
                  <a:pt x="505064" y="206200"/>
                </a:lnTo>
                <a:lnTo>
                  <a:pt x="460940" y="228864"/>
                </a:lnTo>
                <a:lnTo>
                  <a:pt x="405607" y="245665"/>
                </a:lnTo>
                <a:lnTo>
                  <a:pt x="335526" y="252235"/>
                </a:lnTo>
                <a:close/>
              </a:path>
              <a:path w="1310640" h="628650">
                <a:moveTo>
                  <a:pt x="1006485" y="116416"/>
                </a:moveTo>
                <a:lnTo>
                  <a:pt x="335526" y="116416"/>
                </a:lnTo>
                <a:lnTo>
                  <a:pt x="376853" y="112967"/>
                </a:lnTo>
                <a:lnTo>
                  <a:pt x="409354" y="103368"/>
                </a:lnTo>
                <a:lnTo>
                  <a:pt x="437311" y="88738"/>
                </a:lnTo>
                <a:lnTo>
                  <a:pt x="501467" y="46033"/>
                </a:lnTo>
                <a:lnTo>
                  <a:pt x="545593" y="23369"/>
                </a:lnTo>
                <a:lnTo>
                  <a:pt x="600927" y="6569"/>
                </a:lnTo>
                <a:lnTo>
                  <a:pt x="671001" y="0"/>
                </a:lnTo>
                <a:lnTo>
                  <a:pt x="741077" y="6569"/>
                </a:lnTo>
                <a:lnTo>
                  <a:pt x="796413" y="23369"/>
                </a:lnTo>
                <a:lnTo>
                  <a:pt x="840539" y="46033"/>
                </a:lnTo>
                <a:lnTo>
                  <a:pt x="904695" y="88738"/>
                </a:lnTo>
                <a:lnTo>
                  <a:pt x="932654" y="103368"/>
                </a:lnTo>
                <a:lnTo>
                  <a:pt x="965156" y="112967"/>
                </a:lnTo>
                <a:lnTo>
                  <a:pt x="1006485" y="116416"/>
                </a:lnTo>
                <a:close/>
              </a:path>
              <a:path w="1310640" h="628650">
                <a:moveTo>
                  <a:pt x="1310385" y="116416"/>
                </a:moveTo>
                <a:lnTo>
                  <a:pt x="1006485" y="116416"/>
                </a:lnTo>
                <a:lnTo>
                  <a:pt x="1047821" y="112967"/>
                </a:lnTo>
                <a:lnTo>
                  <a:pt x="1080329" y="103368"/>
                </a:lnTo>
                <a:lnTo>
                  <a:pt x="1108292" y="88738"/>
                </a:lnTo>
                <a:lnTo>
                  <a:pt x="1172454" y="46033"/>
                </a:lnTo>
                <a:lnTo>
                  <a:pt x="1216582" y="23369"/>
                </a:lnTo>
                <a:lnTo>
                  <a:pt x="1271921" y="6569"/>
                </a:lnTo>
                <a:lnTo>
                  <a:pt x="1310385" y="2964"/>
                </a:lnTo>
                <a:lnTo>
                  <a:pt x="1310385" y="116416"/>
                </a:lnTo>
                <a:close/>
              </a:path>
              <a:path w="1310640" h="628650">
                <a:moveTo>
                  <a:pt x="1006485" y="252235"/>
                </a:moveTo>
                <a:lnTo>
                  <a:pt x="936401" y="245665"/>
                </a:lnTo>
                <a:lnTo>
                  <a:pt x="881067" y="228864"/>
                </a:lnTo>
                <a:lnTo>
                  <a:pt x="836942" y="206200"/>
                </a:lnTo>
                <a:lnTo>
                  <a:pt x="772790" y="163497"/>
                </a:lnTo>
                <a:lnTo>
                  <a:pt x="744831" y="148867"/>
                </a:lnTo>
                <a:lnTo>
                  <a:pt x="712329" y="139267"/>
                </a:lnTo>
                <a:lnTo>
                  <a:pt x="671001" y="135819"/>
                </a:lnTo>
                <a:lnTo>
                  <a:pt x="1310385" y="135819"/>
                </a:lnTo>
                <a:lnTo>
                  <a:pt x="1310385" y="138457"/>
                </a:lnTo>
                <a:lnTo>
                  <a:pt x="1300674" y="139267"/>
                </a:lnTo>
                <a:lnTo>
                  <a:pt x="1268166" y="148867"/>
                </a:lnTo>
                <a:lnTo>
                  <a:pt x="1240202" y="163497"/>
                </a:lnTo>
                <a:lnTo>
                  <a:pt x="1176043" y="206200"/>
                </a:lnTo>
                <a:lnTo>
                  <a:pt x="1131914" y="228864"/>
                </a:lnTo>
                <a:lnTo>
                  <a:pt x="1076574" y="245665"/>
                </a:lnTo>
                <a:lnTo>
                  <a:pt x="1006485" y="252235"/>
                </a:lnTo>
                <a:close/>
              </a:path>
              <a:path w="1310640" h="628650">
                <a:moveTo>
                  <a:pt x="335526" y="628650"/>
                </a:moveTo>
                <a:lnTo>
                  <a:pt x="265436" y="622161"/>
                </a:lnTo>
                <a:lnTo>
                  <a:pt x="210096" y="605361"/>
                </a:lnTo>
                <a:lnTo>
                  <a:pt x="165967" y="582696"/>
                </a:lnTo>
                <a:lnTo>
                  <a:pt x="101808" y="539993"/>
                </a:lnTo>
                <a:lnTo>
                  <a:pt x="73844" y="525363"/>
                </a:lnTo>
                <a:lnTo>
                  <a:pt x="41337" y="515764"/>
                </a:lnTo>
                <a:lnTo>
                  <a:pt x="0" y="512315"/>
                </a:lnTo>
                <a:lnTo>
                  <a:pt x="0" y="376496"/>
                </a:lnTo>
                <a:lnTo>
                  <a:pt x="70089" y="383066"/>
                </a:lnTo>
                <a:lnTo>
                  <a:pt x="125428" y="399865"/>
                </a:lnTo>
                <a:lnTo>
                  <a:pt x="169556" y="422529"/>
                </a:lnTo>
                <a:lnTo>
                  <a:pt x="233718" y="465234"/>
                </a:lnTo>
                <a:lnTo>
                  <a:pt x="261681" y="479864"/>
                </a:lnTo>
                <a:lnTo>
                  <a:pt x="294189" y="489464"/>
                </a:lnTo>
                <a:lnTo>
                  <a:pt x="335526" y="492912"/>
                </a:lnTo>
                <a:lnTo>
                  <a:pt x="1310385" y="492912"/>
                </a:lnTo>
                <a:lnTo>
                  <a:pt x="1310385" y="512315"/>
                </a:lnTo>
                <a:lnTo>
                  <a:pt x="671000" y="512315"/>
                </a:lnTo>
                <a:lnTo>
                  <a:pt x="629673" y="515764"/>
                </a:lnTo>
                <a:lnTo>
                  <a:pt x="597172" y="525363"/>
                </a:lnTo>
                <a:lnTo>
                  <a:pt x="569214" y="539993"/>
                </a:lnTo>
                <a:lnTo>
                  <a:pt x="505063" y="582696"/>
                </a:lnTo>
                <a:lnTo>
                  <a:pt x="460939" y="605361"/>
                </a:lnTo>
                <a:lnTo>
                  <a:pt x="405606" y="622161"/>
                </a:lnTo>
                <a:lnTo>
                  <a:pt x="335526" y="628650"/>
                </a:lnTo>
                <a:close/>
              </a:path>
              <a:path w="1310640" h="628650">
                <a:moveTo>
                  <a:pt x="1006484" y="492912"/>
                </a:moveTo>
                <a:lnTo>
                  <a:pt x="335526" y="492912"/>
                </a:lnTo>
                <a:lnTo>
                  <a:pt x="376854" y="489464"/>
                </a:lnTo>
                <a:lnTo>
                  <a:pt x="409354" y="479864"/>
                </a:lnTo>
                <a:lnTo>
                  <a:pt x="437312" y="465234"/>
                </a:lnTo>
                <a:lnTo>
                  <a:pt x="501466" y="422529"/>
                </a:lnTo>
                <a:lnTo>
                  <a:pt x="545592" y="399865"/>
                </a:lnTo>
                <a:lnTo>
                  <a:pt x="600926" y="383066"/>
                </a:lnTo>
                <a:lnTo>
                  <a:pt x="671000" y="376496"/>
                </a:lnTo>
                <a:lnTo>
                  <a:pt x="741076" y="383066"/>
                </a:lnTo>
                <a:lnTo>
                  <a:pt x="796412" y="399865"/>
                </a:lnTo>
                <a:lnTo>
                  <a:pt x="840538" y="422529"/>
                </a:lnTo>
                <a:lnTo>
                  <a:pt x="904694" y="465234"/>
                </a:lnTo>
                <a:lnTo>
                  <a:pt x="932654" y="479864"/>
                </a:lnTo>
                <a:lnTo>
                  <a:pt x="965156" y="489464"/>
                </a:lnTo>
                <a:lnTo>
                  <a:pt x="1006484" y="492912"/>
                </a:lnTo>
                <a:close/>
              </a:path>
              <a:path w="1310640" h="628650">
                <a:moveTo>
                  <a:pt x="1310385" y="492912"/>
                </a:moveTo>
                <a:lnTo>
                  <a:pt x="1006484" y="492912"/>
                </a:lnTo>
                <a:lnTo>
                  <a:pt x="1047821" y="489464"/>
                </a:lnTo>
                <a:lnTo>
                  <a:pt x="1080328" y="479864"/>
                </a:lnTo>
                <a:lnTo>
                  <a:pt x="1108292" y="465234"/>
                </a:lnTo>
                <a:lnTo>
                  <a:pt x="1172453" y="422529"/>
                </a:lnTo>
                <a:lnTo>
                  <a:pt x="1216581" y="399865"/>
                </a:lnTo>
                <a:lnTo>
                  <a:pt x="1271920" y="383066"/>
                </a:lnTo>
                <a:lnTo>
                  <a:pt x="1310385" y="379460"/>
                </a:lnTo>
                <a:lnTo>
                  <a:pt x="1310385" y="492912"/>
                </a:lnTo>
                <a:close/>
              </a:path>
              <a:path w="1310640" h="628650">
                <a:moveTo>
                  <a:pt x="1006484" y="628650"/>
                </a:moveTo>
                <a:lnTo>
                  <a:pt x="936400" y="622161"/>
                </a:lnTo>
                <a:lnTo>
                  <a:pt x="881066" y="605361"/>
                </a:lnTo>
                <a:lnTo>
                  <a:pt x="836941" y="582696"/>
                </a:lnTo>
                <a:lnTo>
                  <a:pt x="772788" y="539993"/>
                </a:lnTo>
                <a:lnTo>
                  <a:pt x="744828" y="525363"/>
                </a:lnTo>
                <a:lnTo>
                  <a:pt x="712326" y="515764"/>
                </a:lnTo>
                <a:lnTo>
                  <a:pt x="670999" y="512315"/>
                </a:lnTo>
                <a:lnTo>
                  <a:pt x="1310385" y="512315"/>
                </a:lnTo>
                <a:lnTo>
                  <a:pt x="1310385" y="514954"/>
                </a:lnTo>
                <a:lnTo>
                  <a:pt x="1300674" y="515764"/>
                </a:lnTo>
                <a:lnTo>
                  <a:pt x="1268166" y="525363"/>
                </a:lnTo>
                <a:lnTo>
                  <a:pt x="1240202" y="539993"/>
                </a:lnTo>
                <a:lnTo>
                  <a:pt x="1176042" y="582696"/>
                </a:lnTo>
                <a:lnTo>
                  <a:pt x="1131913" y="605361"/>
                </a:lnTo>
                <a:lnTo>
                  <a:pt x="1076573" y="622161"/>
                </a:lnTo>
                <a:lnTo>
                  <a:pt x="1006484" y="6286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394405"/>
              <a:ext cx="18288000" cy="9710420"/>
            </a:xfrm>
            <a:custGeom>
              <a:avLst/>
              <a:gdLst/>
              <a:ahLst/>
              <a:cxnLst/>
              <a:rect l="l" t="t" r="r" b="b"/>
              <a:pathLst>
                <a:path w="18288000" h="9710420">
                  <a:moveTo>
                    <a:pt x="0" y="9710287"/>
                  </a:moveTo>
                  <a:lnTo>
                    <a:pt x="18287998" y="9710287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9710287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99155"/>
              <a:ext cx="18288000" cy="95250"/>
            </a:xfrm>
            <a:custGeom>
              <a:avLst/>
              <a:gdLst/>
              <a:ahLst/>
              <a:cxnLst/>
              <a:rect l="l" t="t" r="r" b="b"/>
              <a:pathLst>
                <a:path w="18288000" h="95250">
                  <a:moveTo>
                    <a:pt x="0" y="0"/>
                  </a:moveTo>
                  <a:lnTo>
                    <a:pt x="18287999" y="0"/>
                  </a:lnTo>
                  <a:lnTo>
                    <a:pt x="18287999" y="95249"/>
                  </a:lnTo>
                  <a:lnTo>
                    <a:pt x="0" y="95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7551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5"/>
              </a:spcBef>
            </a:pPr>
            <a:r>
              <a:rPr sz="7250" spc="365" dirty="0">
                <a:latin typeface="Tahoma"/>
                <a:cs typeface="Tahoma"/>
              </a:rPr>
              <a:t>LAPISAN-</a:t>
            </a:r>
            <a:r>
              <a:rPr sz="7250" spc="320" dirty="0">
                <a:latin typeface="Tahoma"/>
                <a:cs typeface="Tahoma"/>
              </a:rPr>
              <a:t>LAPISAN</a:t>
            </a:r>
            <a:r>
              <a:rPr sz="7250" spc="-145" dirty="0">
                <a:latin typeface="Tahoma"/>
                <a:cs typeface="Tahoma"/>
              </a:rPr>
              <a:t> </a:t>
            </a:r>
            <a:r>
              <a:rPr sz="7250" spc="430" dirty="0">
                <a:latin typeface="Tahoma"/>
                <a:cs typeface="Tahoma"/>
              </a:rPr>
              <a:t>DALAM</a:t>
            </a:r>
            <a:r>
              <a:rPr sz="7250" spc="-140" dirty="0">
                <a:latin typeface="Tahoma"/>
                <a:cs typeface="Tahoma"/>
              </a:rPr>
              <a:t> </a:t>
            </a:r>
            <a:r>
              <a:rPr sz="7250" spc="360" dirty="0">
                <a:latin typeface="Tahoma"/>
                <a:cs typeface="Tahoma"/>
              </a:rPr>
              <a:t>PROTOKOL</a:t>
            </a:r>
            <a:endParaRPr sz="72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5850"/>
              </a:spcBef>
            </a:pPr>
            <a:r>
              <a:rPr sz="7250" spc="185" dirty="0">
                <a:latin typeface="Tahoma"/>
                <a:cs typeface="Tahoma"/>
              </a:rPr>
              <a:t>TCP/IP</a:t>
            </a:r>
            <a:endParaRPr sz="72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5709741"/>
              <a:ext cx="192107" cy="19210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6597094"/>
              <a:ext cx="192107" cy="1921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314" y="7484447"/>
              <a:ext cx="192107" cy="192106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92140" y="1104669"/>
            <a:ext cx="16327119" cy="67697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0" spc="-470" dirty="0">
                <a:solidFill>
                  <a:srgbClr val="3F3F3F"/>
                </a:solidFill>
                <a:latin typeface="Tahoma"/>
                <a:cs typeface="Tahoma"/>
              </a:rPr>
              <a:t>1.</a:t>
            </a:r>
            <a:r>
              <a:rPr sz="35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Application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(Lapisan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Aplikasi)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85"/>
              </a:spcBef>
            </a:pP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Apa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Anda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lihat.</a:t>
            </a:r>
            <a:endParaRPr sz="3500">
              <a:latin typeface="Tahoma"/>
              <a:cs typeface="Tahoma"/>
            </a:endParaRPr>
          </a:p>
          <a:p>
            <a:pPr marL="12700" marR="5080" indent="230504">
              <a:lnSpc>
                <a:spcPts val="6990"/>
              </a:lnSpc>
              <a:spcBef>
                <a:spcPts val="695"/>
              </a:spcBef>
              <a:tabLst>
                <a:tab pos="2078989" algn="l"/>
                <a:tab pos="2766695" algn="l"/>
                <a:tab pos="4368800" algn="l"/>
                <a:tab pos="6036310" algn="l"/>
                <a:tab pos="8304530" algn="l"/>
                <a:tab pos="10954385" algn="l"/>
                <a:tab pos="13037819" algn="l"/>
                <a:tab pos="14796135" algn="l"/>
              </a:tabLst>
            </a:pP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tempat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pengguna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berinteraksi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45" dirty="0">
                <a:solidFill>
                  <a:srgbClr val="3F3F3F"/>
                </a:solidFill>
                <a:latin typeface="Tahoma"/>
                <a:cs typeface="Tahoma"/>
              </a:rPr>
              <a:t>langsung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dengan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aplikasi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jaringan.</a:t>
            </a:r>
            <a:r>
              <a:rPr sz="35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Semua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layanan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Anda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gunakan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di</a:t>
            </a:r>
            <a:r>
              <a:rPr sz="35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45" dirty="0">
                <a:solidFill>
                  <a:srgbClr val="3F3F3F"/>
                </a:solidFill>
                <a:latin typeface="Tahoma"/>
                <a:cs typeface="Tahoma"/>
              </a:rPr>
              <a:t>bekerja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di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ini.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85"/>
              </a:spcBef>
            </a:pP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Contoh:</a:t>
            </a:r>
            <a:endParaRPr sz="3500">
              <a:latin typeface="Tahoma"/>
              <a:cs typeface="Tahoma"/>
            </a:endParaRPr>
          </a:p>
          <a:p>
            <a:pPr marL="767080" marR="7485380">
              <a:lnSpc>
                <a:spcPts val="6990"/>
              </a:lnSpc>
              <a:spcBef>
                <a:spcPts val="49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Browser</a:t>
            </a:r>
            <a:r>
              <a:rPr sz="3500" spc="3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menggunakan</a:t>
            </a:r>
            <a:r>
              <a:rPr sz="3500" spc="3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HTTP/HTTPS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Email</a:t>
            </a:r>
            <a:r>
              <a:rPr sz="35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menggunakan</a:t>
            </a:r>
            <a:r>
              <a:rPr sz="35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SMTP,</a:t>
            </a:r>
            <a:r>
              <a:rPr sz="35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60" dirty="0">
                <a:solidFill>
                  <a:srgbClr val="3F3F3F"/>
                </a:solidFill>
                <a:latin typeface="Tahoma"/>
                <a:cs typeface="Tahoma"/>
              </a:rPr>
              <a:t>POP3,</a:t>
            </a:r>
            <a:r>
              <a:rPr sz="35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30" dirty="0">
                <a:solidFill>
                  <a:srgbClr val="3F3F3F"/>
                </a:solidFill>
                <a:latin typeface="Tahoma"/>
                <a:cs typeface="Tahoma"/>
              </a:rPr>
              <a:t>IMAP </a:t>
            </a: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Media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sosial,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streaming,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game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online</a:t>
            </a:r>
            <a:endParaRPr sz="3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5709741"/>
              <a:ext cx="192107" cy="19210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6597094"/>
              <a:ext cx="192107" cy="192107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92140" y="1104669"/>
            <a:ext cx="16327119" cy="5882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2.</a:t>
            </a:r>
            <a:r>
              <a:rPr sz="3500" spc="-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45" dirty="0">
                <a:solidFill>
                  <a:srgbClr val="3F3F3F"/>
                </a:solidFill>
                <a:latin typeface="Tahoma"/>
                <a:cs typeface="Tahoma"/>
              </a:rPr>
              <a:t>Transport</a:t>
            </a:r>
            <a:r>
              <a:rPr sz="3500" spc="-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(Lapisan</a:t>
            </a:r>
            <a:r>
              <a:rPr sz="3500" spc="-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Transport)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85"/>
              </a:spcBef>
            </a:pP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Mengatur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perjalanan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agar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aman</a:t>
            </a:r>
            <a:r>
              <a:rPr sz="35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 lengkap.</a:t>
            </a:r>
            <a:endParaRPr sz="3500">
              <a:latin typeface="Tahoma"/>
              <a:cs typeface="Tahoma"/>
            </a:endParaRPr>
          </a:p>
          <a:p>
            <a:pPr marL="12700" marR="5080" indent="136525">
              <a:lnSpc>
                <a:spcPts val="6990"/>
              </a:lnSpc>
              <a:spcBef>
                <a:spcPts val="695"/>
              </a:spcBef>
            </a:pPr>
            <a:r>
              <a:rPr sz="3500" spc="110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memecah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besar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menjadi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35" dirty="0">
                <a:solidFill>
                  <a:srgbClr val="3F3F3F"/>
                </a:solidFill>
                <a:latin typeface="Tahoma"/>
                <a:cs typeface="Tahoma"/>
              </a:rPr>
              <a:t>paket-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paket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05" dirty="0">
                <a:solidFill>
                  <a:srgbClr val="3F3F3F"/>
                </a:solidFill>
                <a:latin typeface="Tahoma"/>
                <a:cs typeface="Tahoma"/>
              </a:rPr>
              <a:t>kecil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agar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mudah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dikirim,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lalu</a:t>
            </a:r>
            <a:r>
              <a:rPr sz="35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menyusunnya</a:t>
            </a:r>
            <a:r>
              <a:rPr sz="35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kembali</a:t>
            </a:r>
            <a:r>
              <a:rPr sz="35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25" dirty="0">
                <a:solidFill>
                  <a:srgbClr val="3F3F3F"/>
                </a:solidFill>
                <a:latin typeface="Tahoma"/>
                <a:cs typeface="Tahoma"/>
              </a:rPr>
              <a:t>saat</a:t>
            </a:r>
            <a:r>
              <a:rPr sz="35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diterima.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85"/>
              </a:spcBef>
            </a:pP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Tugas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utama:</a:t>
            </a:r>
            <a:endParaRPr sz="3500">
              <a:latin typeface="Tahoma"/>
              <a:cs typeface="Tahoma"/>
            </a:endParaRPr>
          </a:p>
          <a:p>
            <a:pPr marL="767080" marR="6099175">
              <a:lnSpc>
                <a:spcPts val="6990"/>
              </a:lnSpc>
              <a:spcBef>
                <a:spcPts val="49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Menjamin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sampai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lengkap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(TCP)</a:t>
            </a:r>
            <a:r>
              <a:rPr sz="3500" spc="8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Mengirim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45" dirty="0">
                <a:solidFill>
                  <a:srgbClr val="3F3F3F"/>
                </a:solidFill>
                <a:latin typeface="Tahoma"/>
                <a:cs typeface="Tahoma"/>
              </a:rPr>
              <a:t>cepat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tanpa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14" dirty="0">
                <a:solidFill>
                  <a:srgbClr val="3F3F3F"/>
                </a:solidFill>
                <a:latin typeface="Tahoma"/>
                <a:cs typeface="Tahoma"/>
              </a:rPr>
              <a:t>pengecekan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(UDP)</a:t>
            </a:r>
            <a:endParaRPr sz="3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5709741"/>
              <a:ext cx="192107" cy="19210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6597094"/>
              <a:ext cx="192107" cy="1921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314" y="7484447"/>
              <a:ext cx="192107" cy="192106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92140" y="1104669"/>
            <a:ext cx="16327119" cy="67697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3.</a:t>
            </a:r>
            <a:r>
              <a:rPr sz="35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5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(Lapisan</a:t>
            </a:r>
            <a:r>
              <a:rPr sz="35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Internet)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85"/>
              </a:spcBef>
            </a:pPr>
            <a:r>
              <a:rPr sz="3500" spc="45" dirty="0">
                <a:solidFill>
                  <a:srgbClr val="3F3F3F"/>
                </a:solidFill>
                <a:latin typeface="Tahoma"/>
                <a:cs typeface="Tahoma"/>
              </a:rPr>
              <a:t>Memberikan</a:t>
            </a:r>
            <a:r>
              <a:rPr sz="35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alamat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menentukan</a:t>
            </a:r>
            <a:r>
              <a:rPr sz="35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rute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75" dirty="0">
                <a:solidFill>
                  <a:srgbClr val="3F3F3F"/>
                </a:solidFill>
                <a:latin typeface="Tahoma"/>
                <a:cs typeface="Tahoma"/>
              </a:rPr>
              <a:t>data—</a:t>
            </a: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seperti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290" dirty="0">
                <a:solidFill>
                  <a:srgbClr val="3F3F3F"/>
                </a:solidFill>
                <a:latin typeface="Tahoma"/>
                <a:cs typeface="Tahoma"/>
              </a:rPr>
              <a:t>GPS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untuk</a:t>
            </a:r>
            <a:r>
              <a:rPr sz="35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paket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data.</a:t>
            </a:r>
            <a:endParaRPr sz="3500">
              <a:latin typeface="Tahoma"/>
              <a:cs typeface="Tahoma"/>
            </a:endParaRPr>
          </a:p>
          <a:p>
            <a:pPr marL="12700" marR="5080" indent="129539">
              <a:lnSpc>
                <a:spcPts val="6990"/>
              </a:lnSpc>
              <a:spcBef>
                <a:spcPts val="695"/>
              </a:spcBef>
            </a:pPr>
            <a:r>
              <a:rPr sz="3500" spc="110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 ini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mengatur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alamat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0" dirty="0">
                <a:solidFill>
                  <a:srgbClr val="3F3F3F"/>
                </a:solidFill>
                <a:latin typeface="Tahoma"/>
                <a:cs typeface="Tahoma"/>
              </a:rPr>
              <a:t>IP,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penentuan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rute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(routing),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pengiriman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paket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antar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jaringan.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85"/>
              </a:spcBef>
            </a:pPr>
            <a:r>
              <a:rPr sz="3500" spc="125" dirty="0">
                <a:solidFill>
                  <a:srgbClr val="3F3F3F"/>
                </a:solidFill>
                <a:latin typeface="Tahoma"/>
                <a:cs typeface="Tahoma"/>
              </a:rPr>
              <a:t>Contoh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protokol:</a:t>
            </a:r>
            <a:endParaRPr sz="3500">
              <a:latin typeface="Tahoma"/>
              <a:cs typeface="Tahoma"/>
            </a:endParaRPr>
          </a:p>
          <a:p>
            <a:pPr marL="767080" marR="11298555">
              <a:lnSpc>
                <a:spcPts val="6990"/>
              </a:lnSpc>
              <a:spcBef>
                <a:spcPts val="69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IP</a:t>
            </a:r>
            <a:r>
              <a:rPr sz="3500" spc="-2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(Internet</a:t>
            </a:r>
            <a:r>
              <a:rPr sz="3500" spc="-2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Protocol) 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ICMP</a:t>
            </a:r>
            <a:endParaRPr sz="3500">
              <a:latin typeface="Tahoma"/>
              <a:cs typeface="Tahoma"/>
            </a:endParaRPr>
          </a:p>
          <a:p>
            <a:pPr marL="767080">
              <a:lnSpc>
                <a:spcPct val="100000"/>
              </a:lnSpc>
              <a:spcBef>
                <a:spcPts val="2085"/>
              </a:spcBef>
            </a:pPr>
            <a:r>
              <a:rPr sz="3500" spc="190" dirty="0">
                <a:solidFill>
                  <a:srgbClr val="3F3F3F"/>
                </a:solidFill>
                <a:latin typeface="Tahoma"/>
                <a:cs typeface="Tahoma"/>
              </a:rPr>
              <a:t>ARP</a:t>
            </a:r>
            <a:endParaRPr sz="3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5709741"/>
              <a:ext cx="192107" cy="19210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43314" y="6597094"/>
              <a:ext cx="192107" cy="192107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92140" y="1104669"/>
            <a:ext cx="16327119" cy="5882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4.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Network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225" dirty="0">
                <a:solidFill>
                  <a:srgbClr val="3F3F3F"/>
                </a:solidFill>
                <a:latin typeface="Tahoma"/>
                <a:cs typeface="Tahoma"/>
              </a:rPr>
              <a:t>Access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(Lapisan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55" dirty="0">
                <a:solidFill>
                  <a:srgbClr val="3F3F3F"/>
                </a:solidFill>
                <a:latin typeface="Tahoma"/>
                <a:cs typeface="Tahoma"/>
              </a:rPr>
              <a:t>Akses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Jaringan)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85"/>
              </a:spcBef>
            </a:pP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Menghubungkan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perangkat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dengan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45" dirty="0">
                <a:solidFill>
                  <a:srgbClr val="3F3F3F"/>
                </a:solidFill>
                <a:latin typeface="Tahoma"/>
                <a:cs typeface="Tahoma"/>
              </a:rPr>
              <a:t>secara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fisik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maupun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logis.</a:t>
            </a:r>
            <a:endParaRPr sz="3500">
              <a:latin typeface="Tahoma"/>
              <a:cs typeface="Tahoma"/>
            </a:endParaRPr>
          </a:p>
          <a:p>
            <a:pPr marL="12700" marR="5080" indent="143510">
              <a:lnSpc>
                <a:spcPts val="6990"/>
              </a:lnSpc>
              <a:spcBef>
                <a:spcPts val="695"/>
              </a:spcBef>
            </a:pPr>
            <a:r>
              <a:rPr sz="3500" spc="110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spc="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memastikan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paket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dapat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dikirim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melalui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media</a:t>
            </a:r>
            <a:r>
              <a:rPr sz="3500" spc="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seperti </a:t>
            </a: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kabel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95" dirty="0">
                <a:solidFill>
                  <a:srgbClr val="3F3F3F"/>
                </a:solidFill>
                <a:latin typeface="Tahoma"/>
                <a:cs typeface="Tahoma"/>
              </a:rPr>
              <a:t>LAN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atau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Wi-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Fi.</a:t>
            </a:r>
            <a:endParaRPr sz="3500">
              <a:latin typeface="Tahoma"/>
              <a:cs typeface="Tahoma"/>
            </a:endParaRPr>
          </a:p>
          <a:p>
            <a:pPr marL="132080">
              <a:lnSpc>
                <a:spcPct val="100000"/>
              </a:lnSpc>
              <a:spcBef>
                <a:spcPts val="208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Terdiri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dari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dua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bagian</a:t>
            </a:r>
            <a:r>
              <a:rPr sz="35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utama:</a:t>
            </a:r>
            <a:endParaRPr sz="3500">
              <a:latin typeface="Tahoma"/>
              <a:cs typeface="Tahoma"/>
            </a:endParaRPr>
          </a:p>
          <a:p>
            <a:pPr marL="767080" marR="3874770">
              <a:lnSpc>
                <a:spcPts val="6990"/>
              </a:lnSpc>
              <a:spcBef>
                <a:spcPts val="495"/>
              </a:spcBef>
              <a:tabLst>
                <a:tab pos="4425315" algn="l"/>
                <a:tab pos="4696460" algn="l"/>
              </a:tabLst>
            </a:pP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Link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600" spc="1930" dirty="0">
                <a:solidFill>
                  <a:srgbClr val="3F3F3F"/>
                </a:solidFill>
                <a:latin typeface="Lucida Sans Unicode"/>
                <a:cs typeface="Lucida Sans Unicode"/>
              </a:rPr>
              <a:t>→</a:t>
            </a:r>
            <a:r>
              <a:rPr sz="1600" dirty="0">
                <a:solidFill>
                  <a:srgbClr val="3F3F3F"/>
                </a:solidFill>
                <a:latin typeface="Lucida Sans Unicode"/>
                <a:cs typeface="Lucida Sans Unicode"/>
              </a:rPr>
              <a:t>	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framing,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250" dirty="0">
                <a:solidFill>
                  <a:srgbClr val="3F3F3F"/>
                </a:solidFill>
                <a:latin typeface="Tahoma"/>
                <a:cs typeface="Tahoma"/>
              </a:rPr>
              <a:t>MAC</a:t>
            </a:r>
            <a:r>
              <a:rPr sz="35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address,</a:t>
            </a:r>
            <a:r>
              <a:rPr sz="35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error</a:t>
            </a:r>
            <a:r>
              <a:rPr sz="35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detection 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Physical</a:t>
            </a:r>
            <a:r>
              <a:rPr sz="35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1600" spc="1930" dirty="0">
                <a:solidFill>
                  <a:srgbClr val="3F3F3F"/>
                </a:solidFill>
                <a:latin typeface="Lucida Sans Unicode"/>
                <a:cs typeface="Lucida Sans Unicode"/>
              </a:rPr>
              <a:t>→</a:t>
            </a:r>
            <a:r>
              <a:rPr sz="1600" dirty="0">
                <a:solidFill>
                  <a:srgbClr val="3F3F3F"/>
                </a:solidFill>
                <a:latin typeface="Lucida Sans Unicode"/>
                <a:cs typeface="Lucida Sans Unicode"/>
              </a:rPr>
              <a:t>	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sinyal,</a:t>
            </a:r>
            <a:r>
              <a:rPr sz="3500" spc="-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kabel,</a:t>
            </a:r>
            <a:r>
              <a:rPr sz="3500" spc="-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frekuensI</a:t>
            </a:r>
            <a:endParaRPr sz="3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190" y="5428556"/>
              <a:ext cx="192107" cy="19210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190" y="6315909"/>
              <a:ext cx="192107" cy="1921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7190" y="7203262"/>
              <a:ext cx="192107" cy="1921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190" y="8090615"/>
              <a:ext cx="192107" cy="192106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76016" y="823485"/>
            <a:ext cx="16327119" cy="76568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5.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Physical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Layer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(Lapisan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Fisik)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310" dirty="0">
                <a:solidFill>
                  <a:srgbClr val="3F3F3F"/>
                </a:solidFill>
                <a:latin typeface="Tahoma"/>
                <a:cs typeface="Tahoma"/>
              </a:rPr>
              <a:t>–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Tambahan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Anda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minta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85"/>
              </a:spcBef>
            </a:pP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Mengubah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digital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menjadi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sinyal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fisik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5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bisa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dikirim.</a:t>
            </a:r>
            <a:endParaRPr sz="3500">
              <a:latin typeface="Tahoma"/>
              <a:cs typeface="Tahoma"/>
            </a:endParaRPr>
          </a:p>
          <a:p>
            <a:pPr marL="12700" marR="5080" indent="138430">
              <a:lnSpc>
                <a:spcPts val="6990"/>
              </a:lnSpc>
              <a:spcBef>
                <a:spcPts val="695"/>
              </a:spcBef>
            </a:pPr>
            <a:r>
              <a:rPr sz="3500" spc="-95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benar-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benar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menangani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proses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pengiriman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bit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(0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500" spc="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480" dirty="0">
                <a:solidFill>
                  <a:srgbClr val="3F3F3F"/>
                </a:solidFill>
                <a:latin typeface="Tahoma"/>
                <a:cs typeface="Tahoma"/>
              </a:rPr>
              <a:t>1)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melalui</a:t>
            </a:r>
            <a:r>
              <a:rPr sz="3500" spc="-1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medium</a:t>
            </a:r>
            <a:r>
              <a:rPr sz="3500" spc="-1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fisik.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85"/>
              </a:spcBef>
            </a:pP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Tugas</a:t>
            </a:r>
            <a:r>
              <a:rPr sz="35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20" dirty="0">
                <a:solidFill>
                  <a:srgbClr val="3F3F3F"/>
                </a:solidFill>
                <a:latin typeface="Tahoma"/>
                <a:cs typeface="Tahoma"/>
              </a:rPr>
              <a:t>Physical</a:t>
            </a:r>
            <a:r>
              <a:rPr sz="35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Layer:</a:t>
            </a:r>
            <a:endParaRPr sz="3500">
              <a:latin typeface="Tahoma"/>
              <a:cs typeface="Tahoma"/>
            </a:endParaRPr>
          </a:p>
          <a:p>
            <a:pPr marL="767080" marR="1864995">
              <a:lnSpc>
                <a:spcPts val="6990"/>
              </a:lnSpc>
              <a:spcBef>
                <a:spcPts val="695"/>
              </a:spcBef>
            </a:pP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Mengubah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menjadi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sinyal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listrik,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5" dirty="0">
                <a:solidFill>
                  <a:srgbClr val="3F3F3F"/>
                </a:solidFill>
                <a:latin typeface="Tahoma"/>
                <a:cs typeface="Tahoma"/>
              </a:rPr>
              <a:t>cahaya,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0" dirty="0">
                <a:solidFill>
                  <a:srgbClr val="3F3F3F"/>
                </a:solidFill>
                <a:latin typeface="Tahoma"/>
                <a:cs typeface="Tahoma"/>
              </a:rPr>
              <a:t>atau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gelombang</a:t>
            </a:r>
            <a:r>
              <a:rPr sz="35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radio </a:t>
            </a: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Mengatur</a:t>
            </a:r>
            <a:r>
              <a:rPr sz="3500" spc="1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voltase,</a:t>
            </a:r>
            <a:r>
              <a:rPr sz="3500" spc="1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frekuensi,</a:t>
            </a:r>
            <a:r>
              <a:rPr sz="3500" spc="1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modulasi</a:t>
            </a:r>
            <a:endParaRPr sz="3500">
              <a:latin typeface="Tahoma"/>
              <a:cs typeface="Tahoma"/>
            </a:endParaRPr>
          </a:p>
          <a:p>
            <a:pPr marL="767080">
              <a:lnSpc>
                <a:spcPct val="100000"/>
              </a:lnSpc>
              <a:spcBef>
                <a:spcPts val="208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Mengirim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menerima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bit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05" dirty="0">
                <a:solidFill>
                  <a:srgbClr val="3F3F3F"/>
                </a:solidFill>
                <a:latin typeface="Tahoma"/>
                <a:cs typeface="Tahoma"/>
              </a:rPr>
              <a:t>satu</a:t>
            </a:r>
            <a:r>
              <a:rPr sz="35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per</a:t>
            </a:r>
            <a:r>
              <a:rPr sz="35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satu</a:t>
            </a:r>
            <a:endParaRPr sz="3500">
              <a:latin typeface="Tahoma"/>
              <a:cs typeface="Tahoma"/>
            </a:endParaRPr>
          </a:p>
          <a:p>
            <a:pPr marL="767080">
              <a:lnSpc>
                <a:spcPct val="100000"/>
              </a:lnSpc>
              <a:spcBef>
                <a:spcPts val="2790"/>
              </a:spcBef>
            </a:pPr>
            <a:r>
              <a:rPr sz="3500" spc="75" dirty="0">
                <a:solidFill>
                  <a:srgbClr val="3F3F3F"/>
                </a:solidFill>
                <a:latin typeface="Tahoma"/>
                <a:cs typeface="Tahoma"/>
              </a:rPr>
              <a:t>Mengatur</a:t>
            </a:r>
            <a:r>
              <a:rPr sz="35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konektor,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kabel,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Wi-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Fi,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standar</a:t>
            </a:r>
            <a:r>
              <a:rPr sz="35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transmisi</a:t>
            </a:r>
            <a:endParaRPr sz="3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190" y="1879145"/>
              <a:ext cx="192107" cy="19210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7190" y="2766498"/>
              <a:ext cx="192107" cy="1921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7190" y="3653851"/>
              <a:ext cx="192107" cy="192107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190" y="4541203"/>
              <a:ext cx="192107" cy="19210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7190" y="5428556"/>
              <a:ext cx="192107" cy="1921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27190" y="7203262"/>
              <a:ext cx="192107" cy="19210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7190" y="8090615"/>
              <a:ext cx="192107" cy="19210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27190" y="8977968"/>
              <a:ext cx="192107" cy="192106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776016" y="823485"/>
            <a:ext cx="8007984" cy="8544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500" spc="125" dirty="0">
                <a:solidFill>
                  <a:srgbClr val="3F3F3F"/>
                </a:solidFill>
                <a:latin typeface="Tahoma"/>
                <a:cs typeface="Tahoma"/>
              </a:rPr>
              <a:t>Contoh</a:t>
            </a:r>
            <a:r>
              <a:rPr sz="35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0" dirty="0">
                <a:solidFill>
                  <a:srgbClr val="3F3F3F"/>
                </a:solidFill>
                <a:latin typeface="Tahoma"/>
                <a:cs typeface="Tahoma"/>
              </a:rPr>
              <a:t>perangkat/teknologi</a:t>
            </a:r>
            <a:r>
              <a:rPr sz="35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5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ini:</a:t>
            </a:r>
            <a:endParaRPr sz="3500">
              <a:latin typeface="Tahoma"/>
              <a:cs typeface="Tahoma"/>
            </a:endParaRPr>
          </a:p>
          <a:p>
            <a:pPr marL="767080" marR="1347470">
              <a:lnSpc>
                <a:spcPts val="6990"/>
              </a:lnSpc>
              <a:spcBef>
                <a:spcPts val="695"/>
              </a:spcBef>
            </a:pPr>
            <a:r>
              <a:rPr sz="3500" spc="114" dirty="0">
                <a:solidFill>
                  <a:srgbClr val="3F3F3F"/>
                </a:solidFill>
                <a:latin typeface="Tahoma"/>
                <a:cs typeface="Tahoma"/>
              </a:rPr>
              <a:t>Kabel</a:t>
            </a:r>
            <a:r>
              <a:rPr sz="3500" spc="-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95" dirty="0">
                <a:solidFill>
                  <a:srgbClr val="3F3F3F"/>
                </a:solidFill>
                <a:latin typeface="Tahoma"/>
                <a:cs typeface="Tahoma"/>
              </a:rPr>
              <a:t>LAN</a:t>
            </a:r>
            <a:r>
              <a:rPr sz="3500" spc="-1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45" dirty="0">
                <a:solidFill>
                  <a:srgbClr val="3F3F3F"/>
                </a:solidFill>
                <a:latin typeface="Tahoma"/>
                <a:cs typeface="Tahoma"/>
              </a:rPr>
              <a:t>(UTP),</a:t>
            </a:r>
            <a:r>
              <a:rPr sz="3500" spc="-1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65" dirty="0">
                <a:solidFill>
                  <a:srgbClr val="3F3F3F"/>
                </a:solidFill>
                <a:latin typeface="Tahoma"/>
                <a:cs typeface="Tahoma"/>
              </a:rPr>
              <a:t>Fiber</a:t>
            </a:r>
            <a:r>
              <a:rPr sz="3500" spc="-1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95" dirty="0">
                <a:solidFill>
                  <a:srgbClr val="3F3F3F"/>
                </a:solidFill>
                <a:latin typeface="Tahoma"/>
                <a:cs typeface="Tahoma"/>
              </a:rPr>
              <a:t>Optic 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Wi-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Fi</a:t>
            </a:r>
            <a:r>
              <a:rPr sz="35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radio</a:t>
            </a:r>
            <a:r>
              <a:rPr sz="35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40" dirty="0">
                <a:solidFill>
                  <a:srgbClr val="3F3F3F"/>
                </a:solidFill>
                <a:latin typeface="Tahoma"/>
                <a:cs typeface="Tahoma"/>
              </a:rPr>
              <a:t>signal</a:t>
            </a:r>
            <a:endParaRPr sz="3500">
              <a:latin typeface="Tahoma"/>
              <a:cs typeface="Tahoma"/>
            </a:endParaRPr>
          </a:p>
          <a:p>
            <a:pPr marL="767080">
              <a:lnSpc>
                <a:spcPct val="100000"/>
              </a:lnSpc>
              <a:spcBef>
                <a:spcPts val="2085"/>
              </a:spcBef>
            </a:pP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Hub,</a:t>
            </a:r>
            <a:r>
              <a:rPr sz="3500" spc="-25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repeater</a:t>
            </a:r>
            <a:endParaRPr sz="3500">
              <a:latin typeface="Tahoma"/>
              <a:cs typeface="Tahoma"/>
            </a:endParaRPr>
          </a:p>
          <a:p>
            <a:pPr marL="767080" marR="4108450">
              <a:lnSpc>
                <a:spcPts val="6990"/>
              </a:lnSpc>
              <a:spcBef>
                <a:spcPts val="695"/>
              </a:spcBef>
            </a:pPr>
            <a:r>
              <a:rPr sz="3500" spc="50" dirty="0">
                <a:solidFill>
                  <a:srgbClr val="3F3F3F"/>
                </a:solidFill>
                <a:latin typeface="Tahoma"/>
                <a:cs typeface="Tahoma"/>
              </a:rPr>
              <a:t>Bluetooth,</a:t>
            </a:r>
            <a:r>
              <a:rPr sz="35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240" dirty="0">
                <a:solidFill>
                  <a:srgbClr val="3F3F3F"/>
                </a:solidFill>
                <a:latin typeface="Tahoma"/>
                <a:cs typeface="Tahoma"/>
              </a:rPr>
              <a:t>NFC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Modem</a:t>
            </a:r>
            <a:endParaRPr sz="3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85"/>
              </a:spcBef>
            </a:pPr>
            <a:r>
              <a:rPr sz="3500" spc="125" dirty="0">
                <a:solidFill>
                  <a:srgbClr val="3F3F3F"/>
                </a:solidFill>
                <a:latin typeface="Tahoma"/>
                <a:cs typeface="Tahoma"/>
              </a:rPr>
              <a:t>Contoh</a:t>
            </a:r>
            <a:r>
              <a:rPr sz="350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sinyal/logikanya:</a:t>
            </a:r>
            <a:endParaRPr sz="3500">
              <a:latin typeface="Tahoma"/>
              <a:cs typeface="Tahoma"/>
            </a:endParaRPr>
          </a:p>
          <a:p>
            <a:pPr marL="767080" marR="1405255">
              <a:lnSpc>
                <a:spcPts val="6990"/>
              </a:lnSpc>
              <a:spcBef>
                <a:spcPts val="495"/>
              </a:spcBef>
            </a:pPr>
            <a:r>
              <a:rPr sz="3500" spc="85" dirty="0">
                <a:solidFill>
                  <a:srgbClr val="3F3F3F"/>
                </a:solidFill>
                <a:latin typeface="Tahoma"/>
                <a:cs typeface="Tahoma"/>
              </a:rPr>
              <a:t>Encoding</a:t>
            </a:r>
            <a:r>
              <a:rPr sz="3500" spc="-1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(NRZ,</a:t>
            </a:r>
            <a:r>
              <a:rPr sz="3500" spc="-1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80" dirty="0">
                <a:solidFill>
                  <a:srgbClr val="3F3F3F"/>
                </a:solidFill>
                <a:latin typeface="Tahoma"/>
                <a:cs typeface="Tahoma"/>
              </a:rPr>
              <a:t>Manchester) </a:t>
            </a:r>
            <a:r>
              <a:rPr sz="3500" spc="70" dirty="0">
                <a:solidFill>
                  <a:srgbClr val="3F3F3F"/>
                </a:solidFill>
                <a:latin typeface="Tahoma"/>
                <a:cs typeface="Tahoma"/>
              </a:rPr>
              <a:t>Modulasi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(ASK,</a:t>
            </a:r>
            <a:r>
              <a:rPr sz="35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125" dirty="0">
                <a:solidFill>
                  <a:srgbClr val="3F3F3F"/>
                </a:solidFill>
                <a:latin typeface="Tahoma"/>
                <a:cs typeface="Tahoma"/>
              </a:rPr>
              <a:t>FSK,</a:t>
            </a:r>
            <a:r>
              <a:rPr sz="3500" spc="-20" dirty="0">
                <a:solidFill>
                  <a:srgbClr val="3F3F3F"/>
                </a:solidFill>
                <a:latin typeface="Tahoma"/>
                <a:cs typeface="Tahoma"/>
              </a:rPr>
              <a:t> QAM) </a:t>
            </a:r>
            <a:r>
              <a:rPr sz="3500" spc="155" dirty="0">
                <a:solidFill>
                  <a:srgbClr val="3F3F3F"/>
                </a:solidFill>
                <a:latin typeface="Tahoma"/>
                <a:cs typeface="Tahoma"/>
              </a:rPr>
              <a:t>Kecepatan</a:t>
            </a:r>
            <a:r>
              <a:rPr sz="3500" spc="-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dirty="0">
                <a:solidFill>
                  <a:srgbClr val="3F3F3F"/>
                </a:solidFill>
                <a:latin typeface="Tahoma"/>
                <a:cs typeface="Tahoma"/>
              </a:rPr>
              <a:t>bit</a:t>
            </a:r>
            <a:r>
              <a:rPr sz="3500" spc="-1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(bit</a:t>
            </a:r>
            <a:r>
              <a:rPr sz="3500" spc="-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500" spc="-10" dirty="0">
                <a:solidFill>
                  <a:srgbClr val="3F3F3F"/>
                </a:solidFill>
                <a:latin typeface="Tahoma"/>
                <a:cs typeface="Tahoma"/>
              </a:rPr>
              <a:t>rate)</a:t>
            </a:r>
            <a:endParaRPr sz="3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1162328"/>
              <a:ext cx="18288000" cy="7962900"/>
            </a:xfrm>
            <a:custGeom>
              <a:avLst/>
              <a:gdLst/>
              <a:ahLst/>
              <a:cxnLst/>
              <a:rect l="l" t="t" r="r" b="b"/>
              <a:pathLst>
                <a:path w="18288000" h="7962900">
                  <a:moveTo>
                    <a:pt x="15948305" y="7784008"/>
                  </a:moveTo>
                  <a:lnTo>
                    <a:pt x="0" y="7784008"/>
                  </a:lnTo>
                  <a:lnTo>
                    <a:pt x="0" y="7962354"/>
                  </a:lnTo>
                  <a:lnTo>
                    <a:pt x="15948305" y="7962354"/>
                  </a:lnTo>
                  <a:lnTo>
                    <a:pt x="15948305" y="7784008"/>
                  </a:lnTo>
                  <a:close/>
                </a:path>
                <a:path w="18288000" h="7962900">
                  <a:moveTo>
                    <a:pt x="18287988" y="7784008"/>
                  </a:moveTo>
                  <a:lnTo>
                    <a:pt x="16136201" y="7784008"/>
                  </a:lnTo>
                  <a:lnTo>
                    <a:pt x="16136201" y="7962354"/>
                  </a:lnTo>
                  <a:lnTo>
                    <a:pt x="18287988" y="7962354"/>
                  </a:lnTo>
                  <a:lnTo>
                    <a:pt x="18287988" y="7784008"/>
                  </a:lnTo>
                  <a:close/>
                </a:path>
                <a:path w="18288000" h="7962900">
                  <a:moveTo>
                    <a:pt x="18287988" y="273570"/>
                  </a:moveTo>
                  <a:lnTo>
                    <a:pt x="0" y="273570"/>
                  </a:lnTo>
                  <a:lnTo>
                    <a:pt x="0" y="7688758"/>
                  </a:lnTo>
                  <a:lnTo>
                    <a:pt x="18287988" y="7688758"/>
                  </a:lnTo>
                  <a:lnTo>
                    <a:pt x="18287988" y="273570"/>
                  </a:lnTo>
                  <a:close/>
                </a:path>
                <a:path w="18288000" h="7962900">
                  <a:moveTo>
                    <a:pt x="18287988" y="0"/>
                  </a:moveTo>
                  <a:lnTo>
                    <a:pt x="0" y="0"/>
                  </a:lnTo>
                  <a:lnTo>
                    <a:pt x="0" y="178320"/>
                  </a:lnTo>
                  <a:lnTo>
                    <a:pt x="18287988" y="17832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46" y="1162341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50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50" y="57150"/>
                  </a:lnTo>
                  <a:lnTo>
                    <a:pt x="9086850" y="0"/>
                  </a:lnTo>
                  <a:close/>
                </a:path>
                <a:path w="16173450" h="57150">
                  <a:moveTo>
                    <a:pt x="9315450" y="0"/>
                  </a:moveTo>
                  <a:lnTo>
                    <a:pt x="9144000" y="0"/>
                  </a:lnTo>
                  <a:lnTo>
                    <a:pt x="9144000" y="57150"/>
                  </a:lnTo>
                  <a:lnTo>
                    <a:pt x="9315450" y="57150"/>
                  </a:lnTo>
                  <a:lnTo>
                    <a:pt x="9315450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00" y="0"/>
                  </a:lnTo>
                  <a:lnTo>
                    <a:pt x="9372600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40364" y="1162341"/>
              <a:ext cx="13848080" cy="7962900"/>
            </a:xfrm>
            <a:custGeom>
              <a:avLst/>
              <a:gdLst/>
              <a:ahLst/>
              <a:cxnLst/>
              <a:rect l="l" t="t" r="r" b="b"/>
              <a:pathLst>
                <a:path w="13848080" h="7962900">
                  <a:moveTo>
                    <a:pt x="171462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171462" y="7962290"/>
                  </a:lnTo>
                  <a:lnTo>
                    <a:pt x="171462" y="7905140"/>
                  </a:lnTo>
                  <a:close/>
                </a:path>
                <a:path w="13848080" h="7962900">
                  <a:moveTo>
                    <a:pt x="400062" y="7905140"/>
                  </a:moveTo>
                  <a:lnTo>
                    <a:pt x="228600" y="7905140"/>
                  </a:lnTo>
                  <a:lnTo>
                    <a:pt x="228600" y="7962290"/>
                  </a:lnTo>
                  <a:lnTo>
                    <a:pt x="400062" y="7962290"/>
                  </a:lnTo>
                  <a:lnTo>
                    <a:pt x="400062" y="7905140"/>
                  </a:lnTo>
                  <a:close/>
                </a:path>
                <a:path w="13848080" h="7962900">
                  <a:moveTo>
                    <a:pt x="628650" y="7905140"/>
                  </a:moveTo>
                  <a:lnTo>
                    <a:pt x="457200" y="7905140"/>
                  </a:lnTo>
                  <a:lnTo>
                    <a:pt x="457200" y="7962290"/>
                  </a:lnTo>
                  <a:lnTo>
                    <a:pt x="628650" y="7962290"/>
                  </a:lnTo>
                  <a:lnTo>
                    <a:pt x="628650" y="7905140"/>
                  </a:lnTo>
                  <a:close/>
                </a:path>
                <a:path w="13848080" h="7962900">
                  <a:moveTo>
                    <a:pt x="857250" y="7905140"/>
                  </a:moveTo>
                  <a:lnTo>
                    <a:pt x="685812" y="7905140"/>
                  </a:lnTo>
                  <a:lnTo>
                    <a:pt x="685812" y="7962290"/>
                  </a:lnTo>
                  <a:lnTo>
                    <a:pt x="857250" y="7962290"/>
                  </a:lnTo>
                  <a:lnTo>
                    <a:pt x="857250" y="7905140"/>
                  </a:lnTo>
                  <a:close/>
                </a:path>
                <a:path w="13848080" h="7962900">
                  <a:moveTo>
                    <a:pt x="1085862" y="7905140"/>
                  </a:moveTo>
                  <a:lnTo>
                    <a:pt x="914412" y="7905140"/>
                  </a:lnTo>
                  <a:lnTo>
                    <a:pt x="914412" y="7962290"/>
                  </a:lnTo>
                  <a:lnTo>
                    <a:pt x="1085862" y="7962290"/>
                  </a:lnTo>
                  <a:lnTo>
                    <a:pt x="1085862" y="7905140"/>
                  </a:lnTo>
                  <a:close/>
                </a:path>
                <a:path w="13848080" h="7962900">
                  <a:moveTo>
                    <a:pt x="1314462" y="7905140"/>
                  </a:moveTo>
                  <a:lnTo>
                    <a:pt x="1143000" y="7905140"/>
                  </a:lnTo>
                  <a:lnTo>
                    <a:pt x="1143000" y="7962290"/>
                  </a:lnTo>
                  <a:lnTo>
                    <a:pt x="1314462" y="7962290"/>
                  </a:lnTo>
                  <a:lnTo>
                    <a:pt x="1314462" y="7905140"/>
                  </a:lnTo>
                  <a:close/>
                </a:path>
                <a:path w="13848080" h="7962900">
                  <a:moveTo>
                    <a:pt x="1543062" y="7905140"/>
                  </a:moveTo>
                  <a:lnTo>
                    <a:pt x="1371600" y="7905140"/>
                  </a:lnTo>
                  <a:lnTo>
                    <a:pt x="1371600" y="7962290"/>
                  </a:lnTo>
                  <a:lnTo>
                    <a:pt x="1543062" y="7962290"/>
                  </a:lnTo>
                  <a:lnTo>
                    <a:pt x="1543062" y="7905140"/>
                  </a:lnTo>
                  <a:close/>
                </a:path>
                <a:path w="13848080" h="7962900">
                  <a:moveTo>
                    <a:pt x="1771650" y="7905140"/>
                  </a:moveTo>
                  <a:lnTo>
                    <a:pt x="1600212" y="7905140"/>
                  </a:lnTo>
                  <a:lnTo>
                    <a:pt x="1600212" y="7962290"/>
                  </a:lnTo>
                  <a:lnTo>
                    <a:pt x="1771650" y="7962290"/>
                  </a:lnTo>
                  <a:lnTo>
                    <a:pt x="1771650" y="7905140"/>
                  </a:lnTo>
                  <a:close/>
                </a:path>
                <a:path w="13848080" h="7962900">
                  <a:moveTo>
                    <a:pt x="2000262" y="7905140"/>
                  </a:moveTo>
                  <a:lnTo>
                    <a:pt x="1828812" y="7905140"/>
                  </a:lnTo>
                  <a:lnTo>
                    <a:pt x="1828812" y="7962290"/>
                  </a:lnTo>
                  <a:lnTo>
                    <a:pt x="2000262" y="7962290"/>
                  </a:lnTo>
                  <a:lnTo>
                    <a:pt x="2000262" y="7905140"/>
                  </a:lnTo>
                  <a:close/>
                </a:path>
                <a:path w="13848080" h="7962900">
                  <a:moveTo>
                    <a:pt x="2228862" y="7905140"/>
                  </a:moveTo>
                  <a:lnTo>
                    <a:pt x="2057412" y="7905140"/>
                  </a:lnTo>
                  <a:lnTo>
                    <a:pt x="2057412" y="7962290"/>
                  </a:lnTo>
                  <a:lnTo>
                    <a:pt x="2228862" y="7962290"/>
                  </a:lnTo>
                  <a:lnTo>
                    <a:pt x="2228862" y="7905140"/>
                  </a:lnTo>
                  <a:close/>
                </a:path>
                <a:path w="13848080" h="7962900">
                  <a:moveTo>
                    <a:pt x="2457462" y="7905140"/>
                  </a:moveTo>
                  <a:lnTo>
                    <a:pt x="2286000" y="7905140"/>
                  </a:lnTo>
                  <a:lnTo>
                    <a:pt x="2286000" y="7962290"/>
                  </a:lnTo>
                  <a:lnTo>
                    <a:pt x="2457462" y="7962290"/>
                  </a:lnTo>
                  <a:lnTo>
                    <a:pt x="2457462" y="7905140"/>
                  </a:lnTo>
                  <a:close/>
                </a:path>
                <a:path w="13848080" h="7962900">
                  <a:moveTo>
                    <a:pt x="2686062" y="7905140"/>
                  </a:moveTo>
                  <a:lnTo>
                    <a:pt x="2514612" y="7905140"/>
                  </a:lnTo>
                  <a:lnTo>
                    <a:pt x="2514612" y="7962290"/>
                  </a:lnTo>
                  <a:lnTo>
                    <a:pt x="2686062" y="7962290"/>
                  </a:lnTo>
                  <a:lnTo>
                    <a:pt x="2686062" y="7905140"/>
                  </a:lnTo>
                  <a:close/>
                </a:path>
                <a:path w="13848080" h="7962900">
                  <a:moveTo>
                    <a:pt x="2914650" y="7905140"/>
                  </a:moveTo>
                  <a:lnTo>
                    <a:pt x="2743212" y="7905140"/>
                  </a:lnTo>
                  <a:lnTo>
                    <a:pt x="2743212" y="7962290"/>
                  </a:lnTo>
                  <a:lnTo>
                    <a:pt x="2914650" y="7962290"/>
                  </a:lnTo>
                  <a:lnTo>
                    <a:pt x="2914650" y="7905140"/>
                  </a:lnTo>
                  <a:close/>
                </a:path>
                <a:path w="13848080" h="7962900">
                  <a:moveTo>
                    <a:pt x="3143262" y="7905140"/>
                  </a:moveTo>
                  <a:lnTo>
                    <a:pt x="2971812" y="7905140"/>
                  </a:lnTo>
                  <a:lnTo>
                    <a:pt x="2971812" y="7962290"/>
                  </a:lnTo>
                  <a:lnTo>
                    <a:pt x="3143262" y="7962290"/>
                  </a:lnTo>
                  <a:lnTo>
                    <a:pt x="3143262" y="7905140"/>
                  </a:lnTo>
                  <a:close/>
                </a:path>
                <a:path w="13848080" h="7962900">
                  <a:moveTo>
                    <a:pt x="3371862" y="7905140"/>
                  </a:moveTo>
                  <a:lnTo>
                    <a:pt x="3200412" y="7905140"/>
                  </a:lnTo>
                  <a:lnTo>
                    <a:pt x="3200412" y="7962290"/>
                  </a:lnTo>
                  <a:lnTo>
                    <a:pt x="3371862" y="7962290"/>
                  </a:lnTo>
                  <a:lnTo>
                    <a:pt x="3371862" y="7905140"/>
                  </a:lnTo>
                  <a:close/>
                </a:path>
                <a:path w="13848080" h="7962900">
                  <a:moveTo>
                    <a:pt x="3600462" y="7905140"/>
                  </a:moveTo>
                  <a:lnTo>
                    <a:pt x="3429000" y="7905140"/>
                  </a:lnTo>
                  <a:lnTo>
                    <a:pt x="3429000" y="7962290"/>
                  </a:lnTo>
                  <a:lnTo>
                    <a:pt x="3600462" y="7962290"/>
                  </a:lnTo>
                  <a:lnTo>
                    <a:pt x="3600462" y="7905140"/>
                  </a:lnTo>
                  <a:close/>
                </a:path>
                <a:path w="13848080" h="7962900">
                  <a:moveTo>
                    <a:pt x="3829062" y="7905140"/>
                  </a:moveTo>
                  <a:lnTo>
                    <a:pt x="3657612" y="7905140"/>
                  </a:lnTo>
                  <a:lnTo>
                    <a:pt x="3657612" y="7962290"/>
                  </a:lnTo>
                  <a:lnTo>
                    <a:pt x="3829062" y="7962290"/>
                  </a:lnTo>
                  <a:lnTo>
                    <a:pt x="3829062" y="7905140"/>
                  </a:lnTo>
                  <a:close/>
                </a:path>
                <a:path w="13848080" h="7962900">
                  <a:moveTo>
                    <a:pt x="4057662" y="7905140"/>
                  </a:moveTo>
                  <a:lnTo>
                    <a:pt x="3886212" y="7905140"/>
                  </a:lnTo>
                  <a:lnTo>
                    <a:pt x="3886212" y="7962290"/>
                  </a:lnTo>
                  <a:lnTo>
                    <a:pt x="4057662" y="7962290"/>
                  </a:lnTo>
                  <a:lnTo>
                    <a:pt x="4057662" y="7905140"/>
                  </a:lnTo>
                  <a:close/>
                </a:path>
                <a:path w="13848080" h="7962900">
                  <a:moveTo>
                    <a:pt x="4286262" y="7905140"/>
                  </a:moveTo>
                  <a:lnTo>
                    <a:pt x="4114812" y="7905140"/>
                  </a:lnTo>
                  <a:lnTo>
                    <a:pt x="4114812" y="7962290"/>
                  </a:lnTo>
                  <a:lnTo>
                    <a:pt x="4286262" y="7962290"/>
                  </a:lnTo>
                  <a:lnTo>
                    <a:pt x="4286262" y="7905140"/>
                  </a:lnTo>
                  <a:close/>
                </a:path>
                <a:path w="13848080" h="7962900">
                  <a:moveTo>
                    <a:pt x="4514862" y="7905140"/>
                  </a:moveTo>
                  <a:lnTo>
                    <a:pt x="4343412" y="7905140"/>
                  </a:lnTo>
                  <a:lnTo>
                    <a:pt x="4343412" y="7962290"/>
                  </a:lnTo>
                  <a:lnTo>
                    <a:pt x="4514862" y="7962290"/>
                  </a:lnTo>
                  <a:lnTo>
                    <a:pt x="4514862" y="7905140"/>
                  </a:lnTo>
                  <a:close/>
                </a:path>
                <a:path w="13848080" h="7962900">
                  <a:moveTo>
                    <a:pt x="4743462" y="7905140"/>
                  </a:moveTo>
                  <a:lnTo>
                    <a:pt x="4572012" y="7905140"/>
                  </a:lnTo>
                  <a:lnTo>
                    <a:pt x="4572012" y="7962290"/>
                  </a:lnTo>
                  <a:lnTo>
                    <a:pt x="4743462" y="7962290"/>
                  </a:lnTo>
                  <a:lnTo>
                    <a:pt x="4743462" y="7905140"/>
                  </a:lnTo>
                  <a:close/>
                </a:path>
                <a:path w="13848080" h="7962900">
                  <a:moveTo>
                    <a:pt x="4972062" y="7905140"/>
                  </a:moveTo>
                  <a:lnTo>
                    <a:pt x="4800612" y="7905140"/>
                  </a:lnTo>
                  <a:lnTo>
                    <a:pt x="4800612" y="7962290"/>
                  </a:lnTo>
                  <a:lnTo>
                    <a:pt x="4972062" y="7962290"/>
                  </a:lnTo>
                  <a:lnTo>
                    <a:pt x="4972062" y="7905140"/>
                  </a:lnTo>
                  <a:close/>
                </a:path>
                <a:path w="13848080" h="7962900">
                  <a:moveTo>
                    <a:pt x="5200662" y="7905140"/>
                  </a:moveTo>
                  <a:lnTo>
                    <a:pt x="5029212" y="7905140"/>
                  </a:lnTo>
                  <a:lnTo>
                    <a:pt x="5029212" y="7962290"/>
                  </a:lnTo>
                  <a:lnTo>
                    <a:pt x="5200662" y="7962290"/>
                  </a:lnTo>
                  <a:lnTo>
                    <a:pt x="5200662" y="7905140"/>
                  </a:lnTo>
                  <a:close/>
                </a:path>
                <a:path w="13848080" h="7962900">
                  <a:moveTo>
                    <a:pt x="5429262" y="7905140"/>
                  </a:moveTo>
                  <a:lnTo>
                    <a:pt x="5257812" y="7905140"/>
                  </a:lnTo>
                  <a:lnTo>
                    <a:pt x="5257812" y="7962290"/>
                  </a:lnTo>
                  <a:lnTo>
                    <a:pt x="5429262" y="7962290"/>
                  </a:lnTo>
                  <a:lnTo>
                    <a:pt x="5429262" y="7905140"/>
                  </a:lnTo>
                  <a:close/>
                </a:path>
                <a:path w="13848080" h="7962900">
                  <a:moveTo>
                    <a:pt x="5657862" y="7905140"/>
                  </a:moveTo>
                  <a:lnTo>
                    <a:pt x="5486412" y="7905140"/>
                  </a:lnTo>
                  <a:lnTo>
                    <a:pt x="5486412" y="7962290"/>
                  </a:lnTo>
                  <a:lnTo>
                    <a:pt x="5657862" y="7962290"/>
                  </a:lnTo>
                  <a:lnTo>
                    <a:pt x="5657862" y="7905140"/>
                  </a:lnTo>
                  <a:close/>
                </a:path>
                <a:path w="13848080" h="7962900">
                  <a:moveTo>
                    <a:pt x="5886462" y="7905140"/>
                  </a:moveTo>
                  <a:lnTo>
                    <a:pt x="5715012" y="7905140"/>
                  </a:lnTo>
                  <a:lnTo>
                    <a:pt x="5715012" y="7962290"/>
                  </a:lnTo>
                  <a:lnTo>
                    <a:pt x="5886462" y="7962290"/>
                  </a:lnTo>
                  <a:lnTo>
                    <a:pt x="5886462" y="7905140"/>
                  </a:lnTo>
                  <a:close/>
                </a:path>
                <a:path w="13848080" h="7962900">
                  <a:moveTo>
                    <a:pt x="6115062" y="7905140"/>
                  </a:moveTo>
                  <a:lnTo>
                    <a:pt x="5943612" y="7905140"/>
                  </a:lnTo>
                  <a:lnTo>
                    <a:pt x="5943612" y="7962290"/>
                  </a:lnTo>
                  <a:lnTo>
                    <a:pt x="6115062" y="7962290"/>
                  </a:lnTo>
                  <a:lnTo>
                    <a:pt x="6115062" y="7905140"/>
                  </a:lnTo>
                  <a:close/>
                </a:path>
                <a:path w="13848080" h="7962900">
                  <a:moveTo>
                    <a:pt x="6343663" y="7905140"/>
                  </a:moveTo>
                  <a:lnTo>
                    <a:pt x="6172212" y="7905140"/>
                  </a:lnTo>
                  <a:lnTo>
                    <a:pt x="6172212" y="7962290"/>
                  </a:lnTo>
                  <a:lnTo>
                    <a:pt x="6343663" y="7962290"/>
                  </a:lnTo>
                  <a:lnTo>
                    <a:pt x="6343663" y="7905140"/>
                  </a:lnTo>
                  <a:close/>
                </a:path>
                <a:path w="13848080" h="7962900">
                  <a:moveTo>
                    <a:pt x="6572263" y="7905140"/>
                  </a:moveTo>
                  <a:lnTo>
                    <a:pt x="6400813" y="7905140"/>
                  </a:lnTo>
                  <a:lnTo>
                    <a:pt x="6400813" y="7962290"/>
                  </a:lnTo>
                  <a:lnTo>
                    <a:pt x="6572263" y="7962290"/>
                  </a:lnTo>
                  <a:lnTo>
                    <a:pt x="6572263" y="7905140"/>
                  </a:lnTo>
                  <a:close/>
                </a:path>
                <a:path w="13848080" h="7962900">
                  <a:moveTo>
                    <a:pt x="6800863" y="7905140"/>
                  </a:moveTo>
                  <a:lnTo>
                    <a:pt x="6629413" y="7905140"/>
                  </a:lnTo>
                  <a:lnTo>
                    <a:pt x="6629413" y="7962290"/>
                  </a:lnTo>
                  <a:lnTo>
                    <a:pt x="6800863" y="7962290"/>
                  </a:lnTo>
                  <a:lnTo>
                    <a:pt x="6800863" y="7905140"/>
                  </a:lnTo>
                  <a:close/>
                </a:path>
                <a:path w="13848080" h="7962900">
                  <a:moveTo>
                    <a:pt x="7029463" y="7905140"/>
                  </a:moveTo>
                  <a:lnTo>
                    <a:pt x="6858013" y="7905140"/>
                  </a:lnTo>
                  <a:lnTo>
                    <a:pt x="6858013" y="7962290"/>
                  </a:lnTo>
                  <a:lnTo>
                    <a:pt x="7029463" y="7962290"/>
                  </a:lnTo>
                  <a:lnTo>
                    <a:pt x="7029463" y="7905140"/>
                  </a:lnTo>
                  <a:close/>
                </a:path>
                <a:path w="13848080" h="7962900">
                  <a:moveTo>
                    <a:pt x="7258063" y="7905140"/>
                  </a:moveTo>
                  <a:lnTo>
                    <a:pt x="7086613" y="7905140"/>
                  </a:lnTo>
                  <a:lnTo>
                    <a:pt x="7086613" y="7962290"/>
                  </a:lnTo>
                  <a:lnTo>
                    <a:pt x="7258063" y="7962290"/>
                  </a:lnTo>
                  <a:lnTo>
                    <a:pt x="7258063" y="7905140"/>
                  </a:lnTo>
                  <a:close/>
                </a:path>
                <a:path w="13848080" h="7962900">
                  <a:moveTo>
                    <a:pt x="7486663" y="7905140"/>
                  </a:moveTo>
                  <a:lnTo>
                    <a:pt x="7315213" y="7905140"/>
                  </a:lnTo>
                  <a:lnTo>
                    <a:pt x="7315213" y="7962290"/>
                  </a:lnTo>
                  <a:lnTo>
                    <a:pt x="7486663" y="7962290"/>
                  </a:lnTo>
                  <a:lnTo>
                    <a:pt x="7486663" y="7905140"/>
                  </a:lnTo>
                  <a:close/>
                </a:path>
                <a:path w="13848080" h="7962900">
                  <a:moveTo>
                    <a:pt x="7715263" y="7905140"/>
                  </a:moveTo>
                  <a:lnTo>
                    <a:pt x="7543813" y="7905140"/>
                  </a:lnTo>
                  <a:lnTo>
                    <a:pt x="7543813" y="7962290"/>
                  </a:lnTo>
                  <a:lnTo>
                    <a:pt x="7715263" y="7962290"/>
                  </a:lnTo>
                  <a:lnTo>
                    <a:pt x="7715263" y="7905140"/>
                  </a:lnTo>
                  <a:close/>
                </a:path>
                <a:path w="13848080" h="7962900">
                  <a:moveTo>
                    <a:pt x="7943863" y="7905140"/>
                  </a:moveTo>
                  <a:lnTo>
                    <a:pt x="7772413" y="7905140"/>
                  </a:lnTo>
                  <a:lnTo>
                    <a:pt x="7772413" y="7962290"/>
                  </a:lnTo>
                  <a:lnTo>
                    <a:pt x="7943863" y="7962290"/>
                  </a:lnTo>
                  <a:lnTo>
                    <a:pt x="7943863" y="7905140"/>
                  </a:lnTo>
                  <a:close/>
                </a:path>
                <a:path w="13848080" h="7962900">
                  <a:moveTo>
                    <a:pt x="8172463" y="7905140"/>
                  </a:moveTo>
                  <a:lnTo>
                    <a:pt x="8001013" y="7905140"/>
                  </a:lnTo>
                  <a:lnTo>
                    <a:pt x="8001013" y="7962290"/>
                  </a:lnTo>
                  <a:lnTo>
                    <a:pt x="8172463" y="7962290"/>
                  </a:lnTo>
                  <a:lnTo>
                    <a:pt x="8172463" y="7905140"/>
                  </a:lnTo>
                  <a:close/>
                </a:path>
                <a:path w="13848080" h="7962900">
                  <a:moveTo>
                    <a:pt x="8401063" y="7905140"/>
                  </a:moveTo>
                  <a:lnTo>
                    <a:pt x="8229613" y="7905140"/>
                  </a:lnTo>
                  <a:lnTo>
                    <a:pt x="8229613" y="7962290"/>
                  </a:lnTo>
                  <a:lnTo>
                    <a:pt x="8401063" y="7962290"/>
                  </a:lnTo>
                  <a:lnTo>
                    <a:pt x="8401063" y="7905140"/>
                  </a:lnTo>
                  <a:close/>
                </a:path>
                <a:path w="13848080" h="7962900">
                  <a:moveTo>
                    <a:pt x="8629663" y="7905140"/>
                  </a:moveTo>
                  <a:lnTo>
                    <a:pt x="8458213" y="7905140"/>
                  </a:lnTo>
                  <a:lnTo>
                    <a:pt x="8458213" y="7962290"/>
                  </a:lnTo>
                  <a:lnTo>
                    <a:pt x="8629663" y="7962290"/>
                  </a:lnTo>
                  <a:lnTo>
                    <a:pt x="8629663" y="7905140"/>
                  </a:lnTo>
                  <a:close/>
                </a:path>
                <a:path w="13848080" h="7962900">
                  <a:moveTo>
                    <a:pt x="8858263" y="7905140"/>
                  </a:moveTo>
                  <a:lnTo>
                    <a:pt x="8686813" y="7905140"/>
                  </a:lnTo>
                  <a:lnTo>
                    <a:pt x="8686813" y="7962290"/>
                  </a:lnTo>
                  <a:lnTo>
                    <a:pt x="8858263" y="7962290"/>
                  </a:lnTo>
                  <a:lnTo>
                    <a:pt x="8858263" y="7905140"/>
                  </a:lnTo>
                  <a:close/>
                </a:path>
                <a:path w="13848080" h="7962900">
                  <a:moveTo>
                    <a:pt x="9086863" y="7905140"/>
                  </a:moveTo>
                  <a:lnTo>
                    <a:pt x="8915413" y="7905140"/>
                  </a:lnTo>
                  <a:lnTo>
                    <a:pt x="8915413" y="7962290"/>
                  </a:lnTo>
                  <a:lnTo>
                    <a:pt x="9086863" y="7962290"/>
                  </a:lnTo>
                  <a:lnTo>
                    <a:pt x="9086863" y="7905140"/>
                  </a:lnTo>
                  <a:close/>
                </a:path>
                <a:path w="13848080" h="7962900">
                  <a:moveTo>
                    <a:pt x="9315463" y="7905140"/>
                  </a:moveTo>
                  <a:lnTo>
                    <a:pt x="9144013" y="7905140"/>
                  </a:lnTo>
                  <a:lnTo>
                    <a:pt x="9144013" y="7962290"/>
                  </a:lnTo>
                  <a:lnTo>
                    <a:pt x="9315463" y="7962290"/>
                  </a:lnTo>
                  <a:lnTo>
                    <a:pt x="9315463" y="7905140"/>
                  </a:lnTo>
                  <a:close/>
                </a:path>
                <a:path w="13848080" h="7962900">
                  <a:moveTo>
                    <a:pt x="9544063" y="7905140"/>
                  </a:moveTo>
                  <a:lnTo>
                    <a:pt x="9372613" y="7905140"/>
                  </a:lnTo>
                  <a:lnTo>
                    <a:pt x="9372613" y="7962290"/>
                  </a:lnTo>
                  <a:lnTo>
                    <a:pt x="9544063" y="7962290"/>
                  </a:lnTo>
                  <a:lnTo>
                    <a:pt x="9544063" y="7905140"/>
                  </a:lnTo>
                  <a:close/>
                </a:path>
                <a:path w="13848080" h="7962900">
                  <a:moveTo>
                    <a:pt x="9772663" y="7905140"/>
                  </a:moveTo>
                  <a:lnTo>
                    <a:pt x="9601213" y="7905140"/>
                  </a:lnTo>
                  <a:lnTo>
                    <a:pt x="9601213" y="7962290"/>
                  </a:lnTo>
                  <a:lnTo>
                    <a:pt x="9772663" y="7962290"/>
                  </a:lnTo>
                  <a:lnTo>
                    <a:pt x="9772663" y="7905140"/>
                  </a:lnTo>
                  <a:close/>
                </a:path>
                <a:path w="13848080" h="7962900">
                  <a:moveTo>
                    <a:pt x="10001263" y="7905140"/>
                  </a:moveTo>
                  <a:lnTo>
                    <a:pt x="9829813" y="7905140"/>
                  </a:lnTo>
                  <a:lnTo>
                    <a:pt x="9829813" y="7962290"/>
                  </a:lnTo>
                  <a:lnTo>
                    <a:pt x="10001263" y="7962290"/>
                  </a:lnTo>
                  <a:lnTo>
                    <a:pt x="10001263" y="7905140"/>
                  </a:lnTo>
                  <a:close/>
                </a:path>
                <a:path w="13848080" h="7962900">
                  <a:moveTo>
                    <a:pt x="10229863" y="7905140"/>
                  </a:moveTo>
                  <a:lnTo>
                    <a:pt x="10058413" y="7905140"/>
                  </a:lnTo>
                  <a:lnTo>
                    <a:pt x="10058413" y="7962290"/>
                  </a:lnTo>
                  <a:lnTo>
                    <a:pt x="10229863" y="7962290"/>
                  </a:lnTo>
                  <a:lnTo>
                    <a:pt x="10229863" y="7905140"/>
                  </a:lnTo>
                  <a:close/>
                </a:path>
                <a:path w="13848080" h="7962900">
                  <a:moveTo>
                    <a:pt x="10458463" y="7905140"/>
                  </a:moveTo>
                  <a:lnTo>
                    <a:pt x="10287013" y="7905140"/>
                  </a:lnTo>
                  <a:lnTo>
                    <a:pt x="10287013" y="7962290"/>
                  </a:lnTo>
                  <a:lnTo>
                    <a:pt x="10458463" y="7962290"/>
                  </a:lnTo>
                  <a:lnTo>
                    <a:pt x="10458463" y="7905140"/>
                  </a:lnTo>
                  <a:close/>
                </a:path>
                <a:path w="13848080" h="7962900">
                  <a:moveTo>
                    <a:pt x="10687063" y="7905140"/>
                  </a:moveTo>
                  <a:lnTo>
                    <a:pt x="10515613" y="7905140"/>
                  </a:lnTo>
                  <a:lnTo>
                    <a:pt x="10515613" y="7962290"/>
                  </a:lnTo>
                  <a:lnTo>
                    <a:pt x="10687063" y="7962290"/>
                  </a:lnTo>
                  <a:lnTo>
                    <a:pt x="10687063" y="7905140"/>
                  </a:lnTo>
                  <a:close/>
                </a:path>
                <a:path w="13848080" h="7962900">
                  <a:moveTo>
                    <a:pt x="10915663" y="7905140"/>
                  </a:moveTo>
                  <a:lnTo>
                    <a:pt x="10744213" y="7905140"/>
                  </a:lnTo>
                  <a:lnTo>
                    <a:pt x="10744213" y="7962290"/>
                  </a:lnTo>
                  <a:lnTo>
                    <a:pt x="10915663" y="7962290"/>
                  </a:lnTo>
                  <a:lnTo>
                    <a:pt x="10915663" y="7905140"/>
                  </a:lnTo>
                  <a:close/>
                </a:path>
                <a:path w="13848080" h="7962900">
                  <a:moveTo>
                    <a:pt x="11144263" y="7905140"/>
                  </a:moveTo>
                  <a:lnTo>
                    <a:pt x="10972813" y="7905140"/>
                  </a:lnTo>
                  <a:lnTo>
                    <a:pt x="10972813" y="7962290"/>
                  </a:lnTo>
                  <a:lnTo>
                    <a:pt x="11144263" y="7962290"/>
                  </a:lnTo>
                  <a:lnTo>
                    <a:pt x="11144263" y="7905140"/>
                  </a:lnTo>
                  <a:close/>
                </a:path>
                <a:path w="13848080" h="7962900">
                  <a:moveTo>
                    <a:pt x="11372863" y="7905140"/>
                  </a:moveTo>
                  <a:lnTo>
                    <a:pt x="11201413" y="7905140"/>
                  </a:lnTo>
                  <a:lnTo>
                    <a:pt x="11201413" y="7962290"/>
                  </a:lnTo>
                  <a:lnTo>
                    <a:pt x="11372863" y="7962290"/>
                  </a:lnTo>
                  <a:lnTo>
                    <a:pt x="11372863" y="7905140"/>
                  </a:lnTo>
                  <a:close/>
                </a:path>
                <a:path w="13848080" h="7962900">
                  <a:moveTo>
                    <a:pt x="11507940" y="7905140"/>
                  </a:moveTo>
                  <a:lnTo>
                    <a:pt x="11430013" y="7905140"/>
                  </a:lnTo>
                  <a:lnTo>
                    <a:pt x="11430013" y="7962290"/>
                  </a:lnTo>
                  <a:lnTo>
                    <a:pt x="11507940" y="7962290"/>
                  </a:lnTo>
                  <a:lnTo>
                    <a:pt x="11507940" y="7905140"/>
                  </a:lnTo>
                  <a:close/>
                </a:path>
                <a:path w="13848080" h="7962900">
                  <a:moveTo>
                    <a:pt x="11814632" y="0"/>
                  </a:moveTo>
                  <a:lnTo>
                    <a:pt x="11643182" y="0"/>
                  </a:lnTo>
                  <a:lnTo>
                    <a:pt x="11643182" y="57150"/>
                  </a:lnTo>
                  <a:lnTo>
                    <a:pt x="11814632" y="57150"/>
                  </a:lnTo>
                  <a:lnTo>
                    <a:pt x="11814632" y="0"/>
                  </a:lnTo>
                  <a:close/>
                </a:path>
                <a:path w="13848080" h="7962900">
                  <a:moveTo>
                    <a:pt x="11830063" y="7905140"/>
                  </a:moveTo>
                  <a:lnTo>
                    <a:pt x="11695836" y="7905140"/>
                  </a:lnTo>
                  <a:lnTo>
                    <a:pt x="11695836" y="7962290"/>
                  </a:lnTo>
                  <a:lnTo>
                    <a:pt x="11830063" y="7962290"/>
                  </a:lnTo>
                  <a:lnTo>
                    <a:pt x="11830063" y="7905140"/>
                  </a:lnTo>
                  <a:close/>
                </a:path>
                <a:path w="13848080" h="7962900">
                  <a:moveTo>
                    <a:pt x="12043232" y="0"/>
                  </a:moveTo>
                  <a:lnTo>
                    <a:pt x="11871782" y="0"/>
                  </a:lnTo>
                  <a:lnTo>
                    <a:pt x="11871782" y="57150"/>
                  </a:lnTo>
                  <a:lnTo>
                    <a:pt x="12043232" y="57150"/>
                  </a:lnTo>
                  <a:lnTo>
                    <a:pt x="12043232" y="0"/>
                  </a:lnTo>
                  <a:close/>
                </a:path>
                <a:path w="13848080" h="7962900">
                  <a:moveTo>
                    <a:pt x="12058663" y="7905140"/>
                  </a:moveTo>
                  <a:lnTo>
                    <a:pt x="11887213" y="7905140"/>
                  </a:lnTo>
                  <a:lnTo>
                    <a:pt x="11887213" y="7962290"/>
                  </a:lnTo>
                  <a:lnTo>
                    <a:pt x="12058663" y="7962290"/>
                  </a:lnTo>
                  <a:lnTo>
                    <a:pt x="12058663" y="7905140"/>
                  </a:lnTo>
                  <a:close/>
                </a:path>
                <a:path w="13848080" h="7962900">
                  <a:moveTo>
                    <a:pt x="12271832" y="0"/>
                  </a:moveTo>
                  <a:lnTo>
                    <a:pt x="12100382" y="0"/>
                  </a:lnTo>
                  <a:lnTo>
                    <a:pt x="12100382" y="57150"/>
                  </a:lnTo>
                  <a:lnTo>
                    <a:pt x="12271832" y="57150"/>
                  </a:lnTo>
                  <a:lnTo>
                    <a:pt x="12271832" y="0"/>
                  </a:lnTo>
                  <a:close/>
                </a:path>
                <a:path w="13848080" h="7962900">
                  <a:moveTo>
                    <a:pt x="12287263" y="7905140"/>
                  </a:moveTo>
                  <a:lnTo>
                    <a:pt x="12115813" y="7905140"/>
                  </a:lnTo>
                  <a:lnTo>
                    <a:pt x="12115813" y="7962290"/>
                  </a:lnTo>
                  <a:lnTo>
                    <a:pt x="12287263" y="7962290"/>
                  </a:lnTo>
                  <a:lnTo>
                    <a:pt x="12287263" y="7905140"/>
                  </a:lnTo>
                  <a:close/>
                </a:path>
                <a:path w="13848080" h="7962900">
                  <a:moveTo>
                    <a:pt x="12500432" y="0"/>
                  </a:moveTo>
                  <a:lnTo>
                    <a:pt x="12328982" y="0"/>
                  </a:lnTo>
                  <a:lnTo>
                    <a:pt x="12328982" y="57150"/>
                  </a:lnTo>
                  <a:lnTo>
                    <a:pt x="12500432" y="57150"/>
                  </a:lnTo>
                  <a:lnTo>
                    <a:pt x="12500432" y="0"/>
                  </a:lnTo>
                  <a:close/>
                </a:path>
                <a:path w="13848080" h="7962900">
                  <a:moveTo>
                    <a:pt x="12515863" y="7905140"/>
                  </a:moveTo>
                  <a:lnTo>
                    <a:pt x="12344413" y="7905140"/>
                  </a:lnTo>
                  <a:lnTo>
                    <a:pt x="12344413" y="7962290"/>
                  </a:lnTo>
                  <a:lnTo>
                    <a:pt x="12515863" y="7962290"/>
                  </a:lnTo>
                  <a:lnTo>
                    <a:pt x="12515863" y="7905140"/>
                  </a:lnTo>
                  <a:close/>
                </a:path>
                <a:path w="13848080" h="7962900">
                  <a:moveTo>
                    <a:pt x="12729032" y="0"/>
                  </a:moveTo>
                  <a:lnTo>
                    <a:pt x="12557582" y="0"/>
                  </a:lnTo>
                  <a:lnTo>
                    <a:pt x="12557582" y="57150"/>
                  </a:lnTo>
                  <a:lnTo>
                    <a:pt x="12729032" y="57150"/>
                  </a:lnTo>
                  <a:lnTo>
                    <a:pt x="12729032" y="0"/>
                  </a:lnTo>
                  <a:close/>
                </a:path>
                <a:path w="13848080" h="7962900">
                  <a:moveTo>
                    <a:pt x="12744463" y="7905140"/>
                  </a:moveTo>
                  <a:lnTo>
                    <a:pt x="12573013" y="7905140"/>
                  </a:lnTo>
                  <a:lnTo>
                    <a:pt x="12573013" y="7962290"/>
                  </a:lnTo>
                  <a:lnTo>
                    <a:pt x="12744463" y="7962290"/>
                  </a:lnTo>
                  <a:lnTo>
                    <a:pt x="12744463" y="7905140"/>
                  </a:lnTo>
                  <a:close/>
                </a:path>
                <a:path w="13848080" h="7962900">
                  <a:moveTo>
                    <a:pt x="12957632" y="0"/>
                  </a:moveTo>
                  <a:lnTo>
                    <a:pt x="12786182" y="0"/>
                  </a:lnTo>
                  <a:lnTo>
                    <a:pt x="12786182" y="57150"/>
                  </a:lnTo>
                  <a:lnTo>
                    <a:pt x="12957632" y="57150"/>
                  </a:lnTo>
                  <a:lnTo>
                    <a:pt x="12957632" y="0"/>
                  </a:lnTo>
                  <a:close/>
                </a:path>
                <a:path w="13848080" h="7962900">
                  <a:moveTo>
                    <a:pt x="12973063" y="7905140"/>
                  </a:moveTo>
                  <a:lnTo>
                    <a:pt x="12801613" y="7905140"/>
                  </a:lnTo>
                  <a:lnTo>
                    <a:pt x="12801613" y="7962290"/>
                  </a:lnTo>
                  <a:lnTo>
                    <a:pt x="12973063" y="7962290"/>
                  </a:lnTo>
                  <a:lnTo>
                    <a:pt x="12973063" y="7905140"/>
                  </a:lnTo>
                  <a:close/>
                </a:path>
                <a:path w="13848080" h="7962900">
                  <a:moveTo>
                    <a:pt x="13186232" y="0"/>
                  </a:moveTo>
                  <a:lnTo>
                    <a:pt x="13014782" y="0"/>
                  </a:lnTo>
                  <a:lnTo>
                    <a:pt x="13014782" y="57150"/>
                  </a:lnTo>
                  <a:lnTo>
                    <a:pt x="13186232" y="57150"/>
                  </a:lnTo>
                  <a:lnTo>
                    <a:pt x="13186232" y="0"/>
                  </a:lnTo>
                  <a:close/>
                </a:path>
                <a:path w="13848080" h="7962900">
                  <a:moveTo>
                    <a:pt x="13201663" y="7905140"/>
                  </a:moveTo>
                  <a:lnTo>
                    <a:pt x="13030213" y="7905140"/>
                  </a:lnTo>
                  <a:lnTo>
                    <a:pt x="13030213" y="7962290"/>
                  </a:lnTo>
                  <a:lnTo>
                    <a:pt x="13201663" y="7962290"/>
                  </a:lnTo>
                  <a:lnTo>
                    <a:pt x="13201663" y="7905140"/>
                  </a:lnTo>
                  <a:close/>
                </a:path>
                <a:path w="13848080" h="7962900">
                  <a:moveTo>
                    <a:pt x="13414832" y="0"/>
                  </a:moveTo>
                  <a:lnTo>
                    <a:pt x="13243382" y="0"/>
                  </a:lnTo>
                  <a:lnTo>
                    <a:pt x="13243382" y="57150"/>
                  </a:lnTo>
                  <a:lnTo>
                    <a:pt x="13414832" y="57150"/>
                  </a:lnTo>
                  <a:lnTo>
                    <a:pt x="13414832" y="0"/>
                  </a:lnTo>
                  <a:close/>
                </a:path>
                <a:path w="13848080" h="7962900">
                  <a:moveTo>
                    <a:pt x="13430263" y="7905140"/>
                  </a:moveTo>
                  <a:lnTo>
                    <a:pt x="13258813" y="7905140"/>
                  </a:lnTo>
                  <a:lnTo>
                    <a:pt x="13258813" y="7962290"/>
                  </a:lnTo>
                  <a:lnTo>
                    <a:pt x="13430263" y="7962290"/>
                  </a:lnTo>
                  <a:lnTo>
                    <a:pt x="13430263" y="7905140"/>
                  </a:lnTo>
                  <a:close/>
                </a:path>
                <a:path w="13848080" h="7962900">
                  <a:moveTo>
                    <a:pt x="13643432" y="0"/>
                  </a:moveTo>
                  <a:lnTo>
                    <a:pt x="13471982" y="0"/>
                  </a:lnTo>
                  <a:lnTo>
                    <a:pt x="13471982" y="57150"/>
                  </a:lnTo>
                  <a:lnTo>
                    <a:pt x="13643432" y="57150"/>
                  </a:lnTo>
                  <a:lnTo>
                    <a:pt x="13643432" y="0"/>
                  </a:lnTo>
                  <a:close/>
                </a:path>
                <a:path w="13848080" h="7962900">
                  <a:moveTo>
                    <a:pt x="13658863" y="7905140"/>
                  </a:moveTo>
                  <a:lnTo>
                    <a:pt x="13487413" y="7905140"/>
                  </a:lnTo>
                  <a:lnTo>
                    <a:pt x="13487413" y="7962290"/>
                  </a:lnTo>
                  <a:lnTo>
                    <a:pt x="13658863" y="7962290"/>
                  </a:lnTo>
                  <a:lnTo>
                    <a:pt x="13658863" y="7905140"/>
                  </a:lnTo>
                  <a:close/>
                </a:path>
                <a:path w="13848080" h="7962900">
                  <a:moveTo>
                    <a:pt x="13847623" y="7905140"/>
                  </a:moveTo>
                  <a:lnTo>
                    <a:pt x="13716013" y="7905140"/>
                  </a:lnTo>
                  <a:lnTo>
                    <a:pt x="13716013" y="7962290"/>
                  </a:lnTo>
                  <a:lnTo>
                    <a:pt x="13847623" y="7962290"/>
                  </a:lnTo>
                  <a:lnTo>
                    <a:pt x="13847623" y="7905140"/>
                  </a:lnTo>
                  <a:close/>
                </a:path>
                <a:path w="13848080" h="7962900">
                  <a:moveTo>
                    <a:pt x="13847623" y="0"/>
                  </a:moveTo>
                  <a:lnTo>
                    <a:pt x="13700582" y="0"/>
                  </a:lnTo>
                  <a:lnTo>
                    <a:pt x="13700582" y="57150"/>
                  </a:lnTo>
                  <a:lnTo>
                    <a:pt x="13847623" y="57150"/>
                  </a:lnTo>
                  <a:lnTo>
                    <a:pt x="138476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162341"/>
              <a:ext cx="4612005" cy="7962900"/>
            </a:xfrm>
            <a:custGeom>
              <a:avLst/>
              <a:gdLst/>
              <a:ahLst/>
              <a:cxnLst/>
              <a:rect l="l" t="t" r="r" b="b"/>
              <a:pathLst>
                <a:path w="4612005" h="7962900">
                  <a:moveTo>
                    <a:pt x="24396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396" y="57150"/>
                  </a:lnTo>
                  <a:lnTo>
                    <a:pt x="24396" y="0"/>
                  </a:lnTo>
                  <a:close/>
                </a:path>
                <a:path w="4612005" h="7962900">
                  <a:moveTo>
                    <a:pt x="39827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39827" y="7962290"/>
                  </a:lnTo>
                  <a:lnTo>
                    <a:pt x="39827" y="7905140"/>
                  </a:lnTo>
                  <a:close/>
                </a:path>
                <a:path w="4612005" h="7962900">
                  <a:moveTo>
                    <a:pt x="268427" y="7905140"/>
                  </a:moveTo>
                  <a:lnTo>
                    <a:pt x="96977" y="7905140"/>
                  </a:lnTo>
                  <a:lnTo>
                    <a:pt x="96977" y="7962290"/>
                  </a:lnTo>
                  <a:lnTo>
                    <a:pt x="268427" y="7962290"/>
                  </a:lnTo>
                  <a:lnTo>
                    <a:pt x="268427" y="7905140"/>
                  </a:lnTo>
                  <a:close/>
                </a:path>
                <a:path w="4612005" h="7962900">
                  <a:moveTo>
                    <a:pt x="497027" y="7905140"/>
                  </a:moveTo>
                  <a:lnTo>
                    <a:pt x="325577" y="7905140"/>
                  </a:lnTo>
                  <a:lnTo>
                    <a:pt x="325577" y="7962290"/>
                  </a:lnTo>
                  <a:lnTo>
                    <a:pt x="497027" y="7962290"/>
                  </a:lnTo>
                  <a:lnTo>
                    <a:pt x="497027" y="7905140"/>
                  </a:lnTo>
                  <a:close/>
                </a:path>
                <a:path w="4612005" h="7962900">
                  <a:moveTo>
                    <a:pt x="725627" y="7905140"/>
                  </a:moveTo>
                  <a:lnTo>
                    <a:pt x="554177" y="7905140"/>
                  </a:lnTo>
                  <a:lnTo>
                    <a:pt x="554177" y="7962290"/>
                  </a:lnTo>
                  <a:lnTo>
                    <a:pt x="725627" y="7962290"/>
                  </a:lnTo>
                  <a:lnTo>
                    <a:pt x="725627" y="7905140"/>
                  </a:lnTo>
                  <a:close/>
                </a:path>
                <a:path w="4612005" h="7962900">
                  <a:moveTo>
                    <a:pt x="954227" y="7905140"/>
                  </a:moveTo>
                  <a:lnTo>
                    <a:pt x="782777" y="7905140"/>
                  </a:lnTo>
                  <a:lnTo>
                    <a:pt x="782777" y="7962290"/>
                  </a:lnTo>
                  <a:lnTo>
                    <a:pt x="954227" y="7962290"/>
                  </a:lnTo>
                  <a:lnTo>
                    <a:pt x="954227" y="7905140"/>
                  </a:lnTo>
                  <a:close/>
                </a:path>
                <a:path w="4612005" h="7962900">
                  <a:moveTo>
                    <a:pt x="1182827" y="7905140"/>
                  </a:moveTo>
                  <a:lnTo>
                    <a:pt x="1011377" y="7905140"/>
                  </a:lnTo>
                  <a:lnTo>
                    <a:pt x="1011377" y="7962290"/>
                  </a:lnTo>
                  <a:lnTo>
                    <a:pt x="1182827" y="7962290"/>
                  </a:lnTo>
                  <a:lnTo>
                    <a:pt x="1182827" y="7905140"/>
                  </a:lnTo>
                  <a:close/>
                </a:path>
                <a:path w="4612005" h="7962900">
                  <a:moveTo>
                    <a:pt x="1411427" y="7905140"/>
                  </a:moveTo>
                  <a:lnTo>
                    <a:pt x="1239977" y="7905140"/>
                  </a:lnTo>
                  <a:lnTo>
                    <a:pt x="1239977" y="7962290"/>
                  </a:lnTo>
                  <a:lnTo>
                    <a:pt x="1411427" y="7962290"/>
                  </a:lnTo>
                  <a:lnTo>
                    <a:pt x="1411427" y="7905140"/>
                  </a:lnTo>
                  <a:close/>
                </a:path>
                <a:path w="4612005" h="7962900">
                  <a:moveTo>
                    <a:pt x="1640027" y="7905140"/>
                  </a:moveTo>
                  <a:lnTo>
                    <a:pt x="1468577" y="7905140"/>
                  </a:lnTo>
                  <a:lnTo>
                    <a:pt x="1468577" y="7962290"/>
                  </a:lnTo>
                  <a:lnTo>
                    <a:pt x="1640027" y="7962290"/>
                  </a:lnTo>
                  <a:lnTo>
                    <a:pt x="1640027" y="7905140"/>
                  </a:lnTo>
                  <a:close/>
                </a:path>
                <a:path w="4612005" h="7962900">
                  <a:moveTo>
                    <a:pt x="1868627" y="7905140"/>
                  </a:moveTo>
                  <a:lnTo>
                    <a:pt x="1697177" y="7905140"/>
                  </a:lnTo>
                  <a:lnTo>
                    <a:pt x="1697177" y="7962290"/>
                  </a:lnTo>
                  <a:lnTo>
                    <a:pt x="1868627" y="7962290"/>
                  </a:lnTo>
                  <a:lnTo>
                    <a:pt x="1868627" y="7905140"/>
                  </a:lnTo>
                  <a:close/>
                </a:path>
                <a:path w="4612005" h="7962900">
                  <a:moveTo>
                    <a:pt x="2097227" y="7905140"/>
                  </a:moveTo>
                  <a:lnTo>
                    <a:pt x="1925777" y="7905140"/>
                  </a:lnTo>
                  <a:lnTo>
                    <a:pt x="1925777" y="7962290"/>
                  </a:lnTo>
                  <a:lnTo>
                    <a:pt x="2097227" y="7962290"/>
                  </a:lnTo>
                  <a:lnTo>
                    <a:pt x="2097227" y="7905140"/>
                  </a:lnTo>
                  <a:close/>
                </a:path>
                <a:path w="4612005" h="7962900">
                  <a:moveTo>
                    <a:pt x="2325827" y="7905140"/>
                  </a:moveTo>
                  <a:lnTo>
                    <a:pt x="2154377" y="7905140"/>
                  </a:lnTo>
                  <a:lnTo>
                    <a:pt x="2154377" y="7962290"/>
                  </a:lnTo>
                  <a:lnTo>
                    <a:pt x="2325827" y="7962290"/>
                  </a:lnTo>
                  <a:lnTo>
                    <a:pt x="2325827" y="7905140"/>
                  </a:lnTo>
                  <a:close/>
                </a:path>
                <a:path w="4612005" h="7962900">
                  <a:moveTo>
                    <a:pt x="2554427" y="7905140"/>
                  </a:moveTo>
                  <a:lnTo>
                    <a:pt x="2382977" y="7905140"/>
                  </a:lnTo>
                  <a:lnTo>
                    <a:pt x="2382977" y="7962290"/>
                  </a:lnTo>
                  <a:lnTo>
                    <a:pt x="2554427" y="7962290"/>
                  </a:lnTo>
                  <a:lnTo>
                    <a:pt x="2554427" y="7905140"/>
                  </a:lnTo>
                  <a:close/>
                </a:path>
                <a:path w="4612005" h="7962900">
                  <a:moveTo>
                    <a:pt x="2783027" y="7905140"/>
                  </a:moveTo>
                  <a:lnTo>
                    <a:pt x="2611577" y="7905140"/>
                  </a:lnTo>
                  <a:lnTo>
                    <a:pt x="2611577" y="7962290"/>
                  </a:lnTo>
                  <a:lnTo>
                    <a:pt x="2783027" y="7962290"/>
                  </a:lnTo>
                  <a:lnTo>
                    <a:pt x="2783027" y="7905140"/>
                  </a:lnTo>
                  <a:close/>
                </a:path>
                <a:path w="4612005" h="7962900">
                  <a:moveTo>
                    <a:pt x="3011627" y="7905140"/>
                  </a:moveTo>
                  <a:lnTo>
                    <a:pt x="2840177" y="7905140"/>
                  </a:lnTo>
                  <a:lnTo>
                    <a:pt x="2840177" y="7962290"/>
                  </a:lnTo>
                  <a:lnTo>
                    <a:pt x="3011627" y="7962290"/>
                  </a:lnTo>
                  <a:lnTo>
                    <a:pt x="3011627" y="7905140"/>
                  </a:lnTo>
                  <a:close/>
                </a:path>
                <a:path w="4612005" h="7962900">
                  <a:moveTo>
                    <a:pt x="3240214" y="7905140"/>
                  </a:moveTo>
                  <a:lnTo>
                    <a:pt x="3068777" y="7905140"/>
                  </a:lnTo>
                  <a:lnTo>
                    <a:pt x="3068777" y="7962290"/>
                  </a:lnTo>
                  <a:lnTo>
                    <a:pt x="3240214" y="7962290"/>
                  </a:lnTo>
                  <a:lnTo>
                    <a:pt x="3240214" y="7905140"/>
                  </a:lnTo>
                  <a:close/>
                </a:path>
                <a:path w="4612005" h="7962900">
                  <a:moveTo>
                    <a:pt x="3468827" y="7905140"/>
                  </a:moveTo>
                  <a:lnTo>
                    <a:pt x="3297364" y="7905140"/>
                  </a:lnTo>
                  <a:lnTo>
                    <a:pt x="3297364" y="7962290"/>
                  </a:lnTo>
                  <a:lnTo>
                    <a:pt x="3468827" y="7962290"/>
                  </a:lnTo>
                  <a:lnTo>
                    <a:pt x="3468827" y="7905140"/>
                  </a:lnTo>
                  <a:close/>
                </a:path>
                <a:path w="4612005" h="7962900">
                  <a:moveTo>
                    <a:pt x="3697427" y="7905140"/>
                  </a:moveTo>
                  <a:lnTo>
                    <a:pt x="3525964" y="7905140"/>
                  </a:lnTo>
                  <a:lnTo>
                    <a:pt x="3525964" y="7962290"/>
                  </a:lnTo>
                  <a:lnTo>
                    <a:pt x="3697427" y="7962290"/>
                  </a:lnTo>
                  <a:lnTo>
                    <a:pt x="3697427" y="7905140"/>
                  </a:lnTo>
                  <a:close/>
                </a:path>
                <a:path w="4612005" h="7962900">
                  <a:moveTo>
                    <a:pt x="3926014" y="7905140"/>
                  </a:moveTo>
                  <a:lnTo>
                    <a:pt x="3754564" y="7905140"/>
                  </a:lnTo>
                  <a:lnTo>
                    <a:pt x="3754564" y="7962290"/>
                  </a:lnTo>
                  <a:lnTo>
                    <a:pt x="3926014" y="7962290"/>
                  </a:lnTo>
                  <a:lnTo>
                    <a:pt x="3926014" y="7905140"/>
                  </a:lnTo>
                  <a:close/>
                </a:path>
                <a:path w="4612005" h="7962900">
                  <a:moveTo>
                    <a:pt x="4154614" y="7905140"/>
                  </a:moveTo>
                  <a:lnTo>
                    <a:pt x="3983177" y="7905140"/>
                  </a:lnTo>
                  <a:lnTo>
                    <a:pt x="3983177" y="7962290"/>
                  </a:lnTo>
                  <a:lnTo>
                    <a:pt x="4154614" y="7962290"/>
                  </a:lnTo>
                  <a:lnTo>
                    <a:pt x="4154614" y="7905140"/>
                  </a:lnTo>
                  <a:close/>
                </a:path>
                <a:path w="4612005" h="7962900">
                  <a:moveTo>
                    <a:pt x="4383214" y="7905140"/>
                  </a:moveTo>
                  <a:lnTo>
                    <a:pt x="4211777" y="7905140"/>
                  </a:lnTo>
                  <a:lnTo>
                    <a:pt x="4211777" y="7962290"/>
                  </a:lnTo>
                  <a:lnTo>
                    <a:pt x="4383214" y="7962290"/>
                  </a:lnTo>
                  <a:lnTo>
                    <a:pt x="4383214" y="7905140"/>
                  </a:lnTo>
                  <a:close/>
                </a:path>
                <a:path w="4612005" h="7962900">
                  <a:moveTo>
                    <a:pt x="4611827" y="7905140"/>
                  </a:moveTo>
                  <a:lnTo>
                    <a:pt x="4440364" y="7905140"/>
                  </a:lnTo>
                  <a:lnTo>
                    <a:pt x="4440364" y="7962290"/>
                  </a:lnTo>
                  <a:lnTo>
                    <a:pt x="4611827" y="7962290"/>
                  </a:lnTo>
                  <a:lnTo>
                    <a:pt x="4611827" y="79051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340649"/>
              <a:ext cx="18288000" cy="7606030"/>
            </a:xfrm>
            <a:custGeom>
              <a:avLst/>
              <a:gdLst/>
              <a:ahLst/>
              <a:cxnLst/>
              <a:rect l="l" t="t" r="r" b="b"/>
              <a:pathLst>
                <a:path w="18288000" h="7606030">
                  <a:moveTo>
                    <a:pt x="18287988" y="7510437"/>
                  </a:moveTo>
                  <a:lnTo>
                    <a:pt x="0" y="7510437"/>
                  </a:lnTo>
                  <a:lnTo>
                    <a:pt x="0" y="7605687"/>
                  </a:lnTo>
                  <a:lnTo>
                    <a:pt x="18287988" y="7605687"/>
                  </a:lnTo>
                  <a:lnTo>
                    <a:pt x="18287988" y="7510437"/>
                  </a:lnTo>
                  <a:close/>
                </a:path>
                <a:path w="18288000" h="7606030">
                  <a:moveTo>
                    <a:pt x="18287988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8287988" y="9525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379272" y="1440631"/>
            <a:ext cx="9351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165" dirty="0"/>
              <a:t>KONSEP</a:t>
            </a:r>
            <a:r>
              <a:rPr sz="7000" spc="-670" dirty="0"/>
              <a:t> </a:t>
            </a:r>
            <a:r>
              <a:rPr sz="7000" spc="-990" dirty="0"/>
              <a:t>INTI:</a:t>
            </a:r>
            <a:r>
              <a:rPr sz="7000" spc="-670" dirty="0"/>
              <a:t> </a:t>
            </a:r>
            <a:r>
              <a:rPr sz="7000" spc="-1185" dirty="0"/>
              <a:t>PACKET</a:t>
            </a:r>
            <a:r>
              <a:rPr sz="7000" spc="-665" dirty="0"/>
              <a:t> </a:t>
            </a:r>
            <a:r>
              <a:rPr sz="7000" spc="-1225" dirty="0"/>
              <a:t>SWITCHING</a:t>
            </a:r>
            <a:endParaRPr sz="7000"/>
          </a:p>
        </p:txBody>
      </p:sp>
      <p:grpSp>
        <p:nvGrpSpPr>
          <p:cNvPr id="9" name="object 9"/>
          <p:cNvGrpSpPr/>
          <p:nvPr/>
        </p:nvGrpSpPr>
        <p:grpSpPr>
          <a:xfrm>
            <a:off x="1329784" y="516748"/>
            <a:ext cx="15759430" cy="9377045"/>
            <a:chOff x="1329784" y="516748"/>
            <a:chExt cx="15759430" cy="9377045"/>
          </a:xfrm>
        </p:grpSpPr>
        <p:sp>
          <p:nvSpPr>
            <p:cNvPr id="10" name="object 10"/>
            <p:cNvSpPr/>
            <p:nvPr/>
          </p:nvSpPr>
          <p:spPr>
            <a:xfrm>
              <a:off x="1477273" y="716746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6"/>
                  </a:lnTo>
                  <a:lnTo>
                    <a:pt x="1683605" y="525295"/>
                  </a:lnTo>
                  <a:lnTo>
                    <a:pt x="1646405" y="490570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1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3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6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3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4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1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77273" y="716746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7"/>
                  </a:lnTo>
                  <a:lnTo>
                    <a:pt x="1683605" y="525296"/>
                  </a:lnTo>
                  <a:lnTo>
                    <a:pt x="1646405" y="490571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2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4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7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4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5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2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ln w="3802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690848" y="107476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2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4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0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690848" y="1074768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3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5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1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ln w="3802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914595" y="143148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914595" y="1431481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ln w="3801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74459" y="1805270"/>
              <a:ext cx="311785" cy="313055"/>
            </a:xfrm>
            <a:custGeom>
              <a:avLst/>
              <a:gdLst/>
              <a:ahLst/>
              <a:cxnLst/>
              <a:rect l="l" t="t" r="r" b="b"/>
              <a:pathLst>
                <a:path w="311785" h="313055">
                  <a:moveTo>
                    <a:pt x="155778" y="312946"/>
                  </a:moveTo>
                  <a:lnTo>
                    <a:pt x="106537" y="304971"/>
                  </a:lnTo>
                  <a:lnTo>
                    <a:pt x="63773" y="282762"/>
                  </a:lnTo>
                  <a:lnTo>
                    <a:pt x="30053" y="248895"/>
                  </a:lnTo>
                  <a:lnTo>
                    <a:pt x="7940" y="205945"/>
                  </a:lnTo>
                  <a:lnTo>
                    <a:pt x="0" y="156489"/>
                  </a:lnTo>
                  <a:lnTo>
                    <a:pt x="7940" y="107030"/>
                  </a:lnTo>
                  <a:lnTo>
                    <a:pt x="30053" y="64072"/>
                  </a:lnTo>
                  <a:lnTo>
                    <a:pt x="63773" y="30196"/>
                  </a:lnTo>
                  <a:lnTo>
                    <a:pt x="106537" y="7978"/>
                  </a:lnTo>
                  <a:lnTo>
                    <a:pt x="155778" y="0"/>
                  </a:lnTo>
                  <a:lnTo>
                    <a:pt x="205023" y="7978"/>
                  </a:lnTo>
                  <a:lnTo>
                    <a:pt x="247794" y="30196"/>
                  </a:lnTo>
                  <a:lnTo>
                    <a:pt x="281524" y="64072"/>
                  </a:lnTo>
                  <a:lnTo>
                    <a:pt x="303645" y="107030"/>
                  </a:lnTo>
                  <a:lnTo>
                    <a:pt x="311590" y="156489"/>
                  </a:lnTo>
                  <a:lnTo>
                    <a:pt x="303645" y="205945"/>
                  </a:lnTo>
                  <a:lnTo>
                    <a:pt x="281524" y="248895"/>
                  </a:lnTo>
                  <a:lnTo>
                    <a:pt x="247794" y="282762"/>
                  </a:lnTo>
                  <a:lnTo>
                    <a:pt x="205023" y="304971"/>
                  </a:lnTo>
                  <a:lnTo>
                    <a:pt x="155778" y="31294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24893" y="517555"/>
              <a:ext cx="1823085" cy="1600835"/>
            </a:xfrm>
            <a:custGeom>
              <a:avLst/>
              <a:gdLst/>
              <a:ahLst/>
              <a:cxnLst/>
              <a:rect l="l" t="t" r="r" b="b"/>
              <a:pathLst>
                <a:path w="1823085" h="1600835">
                  <a:moveTo>
                    <a:pt x="1061155" y="1444204"/>
                  </a:moveTo>
                  <a:lnTo>
                    <a:pt x="1053211" y="1493660"/>
                  </a:lnTo>
                  <a:lnTo>
                    <a:pt x="1031090" y="1536610"/>
                  </a:lnTo>
                  <a:lnTo>
                    <a:pt x="997360" y="1570477"/>
                  </a:lnTo>
                  <a:lnTo>
                    <a:pt x="954589" y="1592686"/>
                  </a:lnTo>
                  <a:lnTo>
                    <a:pt x="905344" y="1600661"/>
                  </a:lnTo>
                  <a:lnTo>
                    <a:pt x="856102" y="1592686"/>
                  </a:lnTo>
                  <a:lnTo>
                    <a:pt x="813339" y="1570477"/>
                  </a:lnTo>
                  <a:lnTo>
                    <a:pt x="779619" y="1536610"/>
                  </a:lnTo>
                  <a:lnTo>
                    <a:pt x="757506" y="1493660"/>
                  </a:lnTo>
                  <a:lnTo>
                    <a:pt x="749565" y="1444204"/>
                  </a:lnTo>
                  <a:lnTo>
                    <a:pt x="757506" y="1394745"/>
                  </a:lnTo>
                  <a:lnTo>
                    <a:pt x="779619" y="1351787"/>
                  </a:lnTo>
                  <a:lnTo>
                    <a:pt x="813339" y="1317911"/>
                  </a:lnTo>
                  <a:lnTo>
                    <a:pt x="856102" y="1295693"/>
                  </a:lnTo>
                  <a:lnTo>
                    <a:pt x="905344" y="1287714"/>
                  </a:lnTo>
                  <a:lnTo>
                    <a:pt x="954589" y="1295693"/>
                  </a:lnTo>
                  <a:lnTo>
                    <a:pt x="997360" y="1317911"/>
                  </a:lnTo>
                  <a:lnTo>
                    <a:pt x="1031090" y="1351787"/>
                  </a:lnTo>
                  <a:lnTo>
                    <a:pt x="1053211" y="1394745"/>
                  </a:lnTo>
                  <a:lnTo>
                    <a:pt x="1061155" y="1444204"/>
                  </a:lnTo>
                  <a:close/>
                </a:path>
                <a:path w="1823085" h="1600835">
                  <a:moveTo>
                    <a:pt x="1473518" y="72251"/>
                  </a:moveTo>
                  <a:lnTo>
                    <a:pt x="1607433" y="72251"/>
                  </a:lnTo>
                </a:path>
                <a:path w="1823085" h="1600835">
                  <a:moveTo>
                    <a:pt x="1540459" y="4986"/>
                  </a:moveTo>
                  <a:lnTo>
                    <a:pt x="1540459" y="139483"/>
                  </a:lnTo>
                </a:path>
                <a:path w="1823085" h="1600835">
                  <a:moveTo>
                    <a:pt x="1607433" y="222863"/>
                  </a:moveTo>
                  <a:lnTo>
                    <a:pt x="1823083" y="222863"/>
                  </a:lnTo>
                </a:path>
                <a:path w="1823085" h="1600835">
                  <a:moveTo>
                    <a:pt x="1715274" y="114552"/>
                  </a:moveTo>
                  <a:lnTo>
                    <a:pt x="1715274" y="331141"/>
                  </a:lnTo>
                </a:path>
                <a:path w="1823085" h="1600835">
                  <a:moveTo>
                    <a:pt x="1732470" y="1553704"/>
                  </a:moveTo>
                  <a:lnTo>
                    <a:pt x="1732470" y="1419174"/>
                  </a:lnTo>
                </a:path>
                <a:path w="1823085" h="1600835">
                  <a:moveTo>
                    <a:pt x="1665496" y="1486439"/>
                  </a:moveTo>
                  <a:lnTo>
                    <a:pt x="1799444" y="1486439"/>
                  </a:lnTo>
                </a:path>
                <a:path w="1823085" h="1600835">
                  <a:moveTo>
                    <a:pt x="66940" y="134530"/>
                  </a:moveTo>
                  <a:lnTo>
                    <a:pt x="66940" y="0"/>
                  </a:lnTo>
                </a:path>
                <a:path w="1823085" h="1600835">
                  <a:moveTo>
                    <a:pt x="0" y="67265"/>
                  </a:moveTo>
                  <a:lnTo>
                    <a:pt x="133914" y="67265"/>
                  </a:lnTo>
                </a:path>
                <a:path w="1823085" h="1600835">
                  <a:moveTo>
                    <a:pt x="140194" y="1510215"/>
                  </a:moveTo>
                  <a:lnTo>
                    <a:pt x="140194" y="1293592"/>
                  </a:lnTo>
                </a:path>
                <a:path w="1823085" h="1600835">
                  <a:moveTo>
                    <a:pt x="32385" y="1401904"/>
                  </a:moveTo>
                  <a:lnTo>
                    <a:pt x="248035" y="1401904"/>
                  </a:lnTo>
                </a:path>
              </a:pathLst>
            </a:custGeom>
            <a:ln w="3795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156728" y="737696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156728" y="737696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5557804" y="942856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40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40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5557804" y="942856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40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40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5767595" y="1152958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767595" y="1152958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979336" y="516748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50844" y="8380383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259999" y="1077583"/>
                  </a:move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6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6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50844" y="8380383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0" y="378098"/>
                  </a:move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7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7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2"/>
                  </a:ln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37945" y="8710341"/>
              <a:ext cx="200873" cy="20081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71286" y="8710341"/>
              <a:ext cx="200873" cy="200813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04596" y="8710341"/>
              <a:ext cx="200903" cy="200813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2023377" y="8694722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181757" y="1077552"/>
                  </a:moveTo>
                  <a:lnTo>
                    <a:pt x="1125677" y="1056662"/>
                  </a:lnTo>
                  <a:lnTo>
                    <a:pt x="1075989" y="1030592"/>
                  </a:lnTo>
                  <a:lnTo>
                    <a:pt x="1032322" y="1000348"/>
                  </a:lnTo>
                  <a:lnTo>
                    <a:pt x="994306" y="966934"/>
                  </a:lnTo>
                  <a:lnTo>
                    <a:pt x="961568" y="931357"/>
                  </a:lnTo>
                  <a:lnTo>
                    <a:pt x="933738" y="894620"/>
                  </a:lnTo>
                  <a:lnTo>
                    <a:pt x="910445" y="857731"/>
                  </a:lnTo>
                  <a:lnTo>
                    <a:pt x="891316" y="821694"/>
                  </a:lnTo>
                  <a:lnTo>
                    <a:pt x="864069" y="756197"/>
                  </a:lnTo>
                  <a:lnTo>
                    <a:pt x="378209" y="756197"/>
                  </a:lnTo>
                  <a:lnTo>
                    <a:pt x="330775" y="753251"/>
                  </a:lnTo>
                  <a:lnTo>
                    <a:pt x="285098" y="744650"/>
                  </a:lnTo>
                  <a:lnTo>
                    <a:pt x="241531" y="730747"/>
                  </a:lnTo>
                  <a:lnTo>
                    <a:pt x="200429" y="711897"/>
                  </a:lnTo>
                  <a:lnTo>
                    <a:pt x="162148" y="688455"/>
                  </a:lnTo>
                  <a:lnTo>
                    <a:pt x="127042" y="660774"/>
                  </a:lnTo>
                  <a:lnTo>
                    <a:pt x="95465" y="629210"/>
                  </a:lnTo>
                  <a:lnTo>
                    <a:pt x="67773" y="594115"/>
                  </a:lnTo>
                  <a:lnTo>
                    <a:pt x="44321" y="555845"/>
                  </a:lnTo>
                  <a:lnTo>
                    <a:pt x="25462" y="514755"/>
                  </a:lnTo>
                  <a:lnTo>
                    <a:pt x="11553" y="471197"/>
                  </a:lnTo>
                  <a:lnTo>
                    <a:pt x="2947" y="425527"/>
                  </a:lnTo>
                  <a:lnTo>
                    <a:pt x="0" y="378098"/>
                  </a:lnTo>
                  <a:lnTo>
                    <a:pt x="2947" y="330670"/>
                  </a:lnTo>
                  <a:lnTo>
                    <a:pt x="11553" y="285000"/>
                  </a:lnTo>
                  <a:lnTo>
                    <a:pt x="25462" y="241442"/>
                  </a:lnTo>
                  <a:lnTo>
                    <a:pt x="44321" y="200351"/>
                  </a:lnTo>
                  <a:lnTo>
                    <a:pt x="67773" y="162081"/>
                  </a:lnTo>
                  <a:lnTo>
                    <a:pt x="95465" y="126987"/>
                  </a:lnTo>
                  <a:lnTo>
                    <a:pt x="127042" y="95422"/>
                  </a:lnTo>
                  <a:lnTo>
                    <a:pt x="162148" y="67742"/>
                  </a:lnTo>
                  <a:lnTo>
                    <a:pt x="200429" y="44299"/>
                  </a:lnTo>
                  <a:lnTo>
                    <a:pt x="241531" y="25450"/>
                  </a:lnTo>
                  <a:lnTo>
                    <a:pt x="285098" y="11547"/>
                  </a:lnTo>
                  <a:lnTo>
                    <a:pt x="330775" y="2945"/>
                  </a:lnTo>
                  <a:lnTo>
                    <a:pt x="378209" y="0"/>
                  </a:lnTo>
                  <a:lnTo>
                    <a:pt x="1063517" y="0"/>
                  </a:lnTo>
                  <a:lnTo>
                    <a:pt x="1110975" y="2945"/>
                  </a:lnTo>
                  <a:lnTo>
                    <a:pt x="1156670" y="11547"/>
                  </a:lnTo>
                  <a:lnTo>
                    <a:pt x="1200249" y="25450"/>
                  </a:lnTo>
                  <a:lnTo>
                    <a:pt x="1241357" y="44299"/>
                  </a:lnTo>
                  <a:lnTo>
                    <a:pt x="1279641" y="67742"/>
                  </a:lnTo>
                  <a:lnTo>
                    <a:pt x="1314746" y="95422"/>
                  </a:lnTo>
                  <a:lnTo>
                    <a:pt x="1346319" y="126987"/>
                  </a:lnTo>
                  <a:lnTo>
                    <a:pt x="1374006" y="162081"/>
                  </a:lnTo>
                  <a:lnTo>
                    <a:pt x="1397452" y="200351"/>
                  </a:lnTo>
                  <a:lnTo>
                    <a:pt x="1416304" y="241442"/>
                  </a:lnTo>
                  <a:lnTo>
                    <a:pt x="1430209" y="285000"/>
                  </a:lnTo>
                  <a:lnTo>
                    <a:pt x="1438810" y="330670"/>
                  </a:lnTo>
                  <a:lnTo>
                    <a:pt x="1441756" y="378098"/>
                  </a:lnTo>
                  <a:lnTo>
                    <a:pt x="1438566" y="427406"/>
                  </a:lnTo>
                  <a:lnTo>
                    <a:pt x="1429263" y="474780"/>
                  </a:lnTo>
                  <a:lnTo>
                    <a:pt x="1414246" y="519822"/>
                  </a:lnTo>
                  <a:lnTo>
                    <a:pt x="1393915" y="562137"/>
                  </a:lnTo>
                  <a:lnTo>
                    <a:pt x="1368670" y="601329"/>
                  </a:lnTo>
                  <a:lnTo>
                    <a:pt x="1338912" y="637001"/>
                  </a:lnTo>
                  <a:lnTo>
                    <a:pt x="1305039" y="668757"/>
                  </a:lnTo>
                  <a:lnTo>
                    <a:pt x="1267452" y="696201"/>
                  </a:lnTo>
                  <a:lnTo>
                    <a:pt x="1226551" y="718938"/>
                  </a:lnTo>
                  <a:lnTo>
                    <a:pt x="1182735" y="736569"/>
                  </a:lnTo>
                  <a:lnTo>
                    <a:pt x="1136404" y="748701"/>
                  </a:lnTo>
                  <a:lnTo>
                    <a:pt x="1087959" y="754935"/>
                  </a:lnTo>
                  <a:lnTo>
                    <a:pt x="1103511" y="878797"/>
                  </a:lnTo>
                  <a:lnTo>
                    <a:pt x="1135654" y="981535"/>
                  </a:lnTo>
                  <a:lnTo>
                    <a:pt x="1167400" y="1051627"/>
                  </a:lnTo>
                  <a:lnTo>
                    <a:pt x="1181757" y="10775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023377" y="8694721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441756" y="378098"/>
                  </a:moveTo>
                  <a:lnTo>
                    <a:pt x="1438811" y="330670"/>
                  </a:lnTo>
                  <a:lnTo>
                    <a:pt x="1430209" y="285000"/>
                  </a:lnTo>
                  <a:lnTo>
                    <a:pt x="1416304" y="241442"/>
                  </a:lnTo>
                  <a:lnTo>
                    <a:pt x="1397452" y="200351"/>
                  </a:lnTo>
                  <a:lnTo>
                    <a:pt x="1374006" y="162081"/>
                  </a:lnTo>
                  <a:lnTo>
                    <a:pt x="1346319" y="126987"/>
                  </a:lnTo>
                  <a:lnTo>
                    <a:pt x="1314746" y="95422"/>
                  </a:lnTo>
                  <a:lnTo>
                    <a:pt x="1279641" y="67742"/>
                  </a:lnTo>
                  <a:lnTo>
                    <a:pt x="1241357" y="44299"/>
                  </a:lnTo>
                  <a:lnTo>
                    <a:pt x="1200249" y="25450"/>
                  </a:lnTo>
                  <a:lnTo>
                    <a:pt x="1156670" y="11547"/>
                  </a:lnTo>
                  <a:lnTo>
                    <a:pt x="1110975" y="2945"/>
                  </a:lnTo>
                  <a:lnTo>
                    <a:pt x="1063517" y="0"/>
                  </a:lnTo>
                  <a:lnTo>
                    <a:pt x="378209" y="0"/>
                  </a:lnTo>
                  <a:lnTo>
                    <a:pt x="330775" y="2945"/>
                  </a:lnTo>
                  <a:lnTo>
                    <a:pt x="285098" y="11547"/>
                  </a:lnTo>
                  <a:lnTo>
                    <a:pt x="241531" y="25450"/>
                  </a:lnTo>
                  <a:lnTo>
                    <a:pt x="200429" y="44299"/>
                  </a:lnTo>
                  <a:lnTo>
                    <a:pt x="162148" y="67742"/>
                  </a:lnTo>
                  <a:lnTo>
                    <a:pt x="127042" y="95422"/>
                  </a:lnTo>
                  <a:lnTo>
                    <a:pt x="95465" y="126987"/>
                  </a:lnTo>
                  <a:lnTo>
                    <a:pt x="67773" y="162081"/>
                  </a:lnTo>
                  <a:lnTo>
                    <a:pt x="44321" y="200351"/>
                  </a:lnTo>
                  <a:lnTo>
                    <a:pt x="25462" y="241442"/>
                  </a:lnTo>
                  <a:lnTo>
                    <a:pt x="11553" y="285000"/>
                  </a:lnTo>
                  <a:lnTo>
                    <a:pt x="2947" y="330670"/>
                  </a:lnTo>
                  <a:lnTo>
                    <a:pt x="0" y="378098"/>
                  </a:lnTo>
                  <a:lnTo>
                    <a:pt x="2947" y="425527"/>
                  </a:lnTo>
                  <a:lnTo>
                    <a:pt x="11553" y="471197"/>
                  </a:lnTo>
                  <a:lnTo>
                    <a:pt x="25462" y="514754"/>
                  </a:lnTo>
                  <a:lnTo>
                    <a:pt x="44321" y="555845"/>
                  </a:lnTo>
                  <a:lnTo>
                    <a:pt x="67773" y="594115"/>
                  </a:lnTo>
                  <a:lnTo>
                    <a:pt x="95465" y="629210"/>
                  </a:lnTo>
                  <a:lnTo>
                    <a:pt x="127042" y="660774"/>
                  </a:lnTo>
                  <a:lnTo>
                    <a:pt x="162148" y="688455"/>
                  </a:lnTo>
                  <a:lnTo>
                    <a:pt x="200429" y="711897"/>
                  </a:lnTo>
                  <a:lnTo>
                    <a:pt x="241531" y="730747"/>
                  </a:lnTo>
                  <a:lnTo>
                    <a:pt x="285098" y="744650"/>
                  </a:lnTo>
                  <a:lnTo>
                    <a:pt x="330775" y="753251"/>
                  </a:lnTo>
                  <a:lnTo>
                    <a:pt x="378209" y="756197"/>
                  </a:lnTo>
                  <a:lnTo>
                    <a:pt x="864069" y="756197"/>
                  </a:lnTo>
                  <a:lnTo>
                    <a:pt x="875981" y="787514"/>
                  </a:lnTo>
                  <a:lnTo>
                    <a:pt x="910445" y="857731"/>
                  </a:lnTo>
                  <a:lnTo>
                    <a:pt x="933738" y="894620"/>
                  </a:lnTo>
                  <a:lnTo>
                    <a:pt x="961568" y="931356"/>
                  </a:lnTo>
                  <a:lnTo>
                    <a:pt x="994306" y="966934"/>
                  </a:lnTo>
                  <a:lnTo>
                    <a:pt x="1032322" y="1000348"/>
                  </a:lnTo>
                  <a:lnTo>
                    <a:pt x="1075989" y="1030592"/>
                  </a:lnTo>
                  <a:lnTo>
                    <a:pt x="1125677" y="1056662"/>
                  </a:lnTo>
                  <a:lnTo>
                    <a:pt x="1181757" y="1077552"/>
                  </a:lnTo>
                  <a:lnTo>
                    <a:pt x="1167400" y="1051627"/>
                  </a:lnTo>
                  <a:lnTo>
                    <a:pt x="1135654" y="981535"/>
                  </a:lnTo>
                  <a:lnTo>
                    <a:pt x="1103511" y="878797"/>
                  </a:lnTo>
                  <a:lnTo>
                    <a:pt x="1087959" y="754935"/>
                  </a:lnTo>
                  <a:lnTo>
                    <a:pt x="1136404" y="748701"/>
                  </a:lnTo>
                  <a:lnTo>
                    <a:pt x="1182735" y="736569"/>
                  </a:lnTo>
                  <a:lnTo>
                    <a:pt x="1226551" y="718938"/>
                  </a:lnTo>
                  <a:lnTo>
                    <a:pt x="1267452" y="696201"/>
                  </a:lnTo>
                  <a:lnTo>
                    <a:pt x="1305039" y="668757"/>
                  </a:lnTo>
                  <a:lnTo>
                    <a:pt x="1338912" y="637001"/>
                  </a:lnTo>
                  <a:lnTo>
                    <a:pt x="1368670" y="601329"/>
                  </a:lnTo>
                  <a:lnTo>
                    <a:pt x="1393915" y="562137"/>
                  </a:lnTo>
                  <a:lnTo>
                    <a:pt x="1414246" y="519822"/>
                  </a:lnTo>
                  <a:lnTo>
                    <a:pt x="1429263" y="474780"/>
                  </a:lnTo>
                  <a:lnTo>
                    <a:pt x="1438566" y="427406"/>
                  </a:lnTo>
                  <a:lnTo>
                    <a:pt x="1441756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10478" y="9040404"/>
              <a:ext cx="200873" cy="200844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43819" y="9040404"/>
              <a:ext cx="200873" cy="20084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77159" y="9040404"/>
              <a:ext cx="200873" cy="200844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507102" y="8165376"/>
              <a:ext cx="2001520" cy="1728470"/>
            </a:xfrm>
            <a:custGeom>
              <a:avLst/>
              <a:gdLst/>
              <a:ahLst/>
              <a:cxnLst/>
              <a:rect l="l" t="t" r="r" b="b"/>
              <a:pathLst>
                <a:path w="2001520" h="1728470">
                  <a:moveTo>
                    <a:pt x="461479" y="1339608"/>
                  </a:moveTo>
                  <a:lnTo>
                    <a:pt x="461479" y="1488546"/>
                  </a:lnTo>
                </a:path>
                <a:path w="2001520" h="1728470">
                  <a:moveTo>
                    <a:pt x="535945" y="1414077"/>
                  </a:moveTo>
                  <a:lnTo>
                    <a:pt x="386982" y="1414077"/>
                  </a:lnTo>
                </a:path>
                <a:path w="2001520" h="1728470">
                  <a:moveTo>
                    <a:pt x="294662" y="1488546"/>
                  </a:moveTo>
                  <a:lnTo>
                    <a:pt x="294662" y="1728323"/>
                  </a:lnTo>
                </a:path>
                <a:path w="2001520" h="1728470">
                  <a:moveTo>
                    <a:pt x="414595" y="1608435"/>
                  </a:moveTo>
                  <a:lnTo>
                    <a:pt x="174728" y="1608435"/>
                  </a:lnTo>
                </a:path>
                <a:path w="2001520" h="1728470">
                  <a:moveTo>
                    <a:pt x="1771481" y="20648"/>
                  </a:moveTo>
                  <a:lnTo>
                    <a:pt x="1771481" y="169585"/>
                  </a:lnTo>
                </a:path>
                <a:path w="2001520" h="1728470">
                  <a:moveTo>
                    <a:pt x="1845947" y="95117"/>
                  </a:moveTo>
                  <a:lnTo>
                    <a:pt x="1696985" y="95117"/>
                  </a:lnTo>
                </a:path>
                <a:path w="2001520" h="1728470">
                  <a:moveTo>
                    <a:pt x="1604664" y="169585"/>
                  </a:moveTo>
                  <a:lnTo>
                    <a:pt x="1604664" y="409363"/>
                  </a:lnTo>
                </a:path>
                <a:path w="2001520" h="1728470">
                  <a:moveTo>
                    <a:pt x="1724598" y="289474"/>
                  </a:moveTo>
                  <a:lnTo>
                    <a:pt x="1484761" y="289474"/>
                  </a:lnTo>
                </a:path>
                <a:path w="2001520" h="1728470">
                  <a:moveTo>
                    <a:pt x="74496" y="0"/>
                  </a:moveTo>
                  <a:lnTo>
                    <a:pt x="74496" y="148937"/>
                  </a:lnTo>
                </a:path>
                <a:path w="2001520" h="1728470">
                  <a:moveTo>
                    <a:pt x="148962" y="74468"/>
                  </a:moveTo>
                  <a:lnTo>
                    <a:pt x="0" y="74468"/>
                  </a:lnTo>
                </a:path>
                <a:path w="2001520" h="1728470">
                  <a:moveTo>
                    <a:pt x="1927032" y="1477499"/>
                  </a:moveTo>
                  <a:lnTo>
                    <a:pt x="1927032" y="1626436"/>
                  </a:lnTo>
                </a:path>
                <a:path w="2001520" h="1728470">
                  <a:moveTo>
                    <a:pt x="2001497" y="1551968"/>
                  </a:moveTo>
                  <a:lnTo>
                    <a:pt x="1852535" y="1551968"/>
                  </a:lnTo>
                </a:path>
              </a:pathLst>
            </a:custGeom>
            <a:ln w="4212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446814" y="8014362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1378823" y="847503"/>
                  </a:moveTo>
                  <a:lnTo>
                    <a:pt x="389300" y="847503"/>
                  </a:lnTo>
                  <a:lnTo>
                    <a:pt x="389300" y="388646"/>
                  </a:lnTo>
                  <a:lnTo>
                    <a:pt x="386267" y="339894"/>
                  </a:lnTo>
                  <a:lnTo>
                    <a:pt x="377410" y="292949"/>
                  </a:lnTo>
                  <a:lnTo>
                    <a:pt x="363096" y="248176"/>
                  </a:lnTo>
                  <a:lnTo>
                    <a:pt x="343688" y="205938"/>
                  </a:lnTo>
                  <a:lnTo>
                    <a:pt x="319552" y="166601"/>
                  </a:lnTo>
                  <a:lnTo>
                    <a:pt x="291051" y="130528"/>
                  </a:lnTo>
                  <a:lnTo>
                    <a:pt x="258552" y="98083"/>
                  </a:lnTo>
                  <a:lnTo>
                    <a:pt x="222418" y="69630"/>
                  </a:lnTo>
                  <a:lnTo>
                    <a:pt x="183014" y="45534"/>
                  </a:lnTo>
                  <a:lnTo>
                    <a:pt x="140706" y="26159"/>
                  </a:lnTo>
                  <a:lnTo>
                    <a:pt x="95857" y="11869"/>
                  </a:lnTo>
                  <a:lnTo>
                    <a:pt x="48834" y="3028"/>
                  </a:lnTo>
                  <a:lnTo>
                    <a:pt x="0" y="0"/>
                  </a:lnTo>
                  <a:lnTo>
                    <a:pt x="989523" y="0"/>
                  </a:lnTo>
                  <a:lnTo>
                    <a:pt x="1038351" y="3028"/>
                  </a:lnTo>
                  <a:lnTo>
                    <a:pt x="1085370" y="11869"/>
                  </a:lnTo>
                  <a:lnTo>
                    <a:pt x="1130216" y="26159"/>
                  </a:lnTo>
                  <a:lnTo>
                    <a:pt x="1172523" y="45534"/>
                  </a:lnTo>
                  <a:lnTo>
                    <a:pt x="1211927" y="69630"/>
                  </a:lnTo>
                  <a:lnTo>
                    <a:pt x="1248062" y="98083"/>
                  </a:lnTo>
                  <a:lnTo>
                    <a:pt x="1280563" y="130528"/>
                  </a:lnTo>
                  <a:lnTo>
                    <a:pt x="1309066" y="166601"/>
                  </a:lnTo>
                  <a:lnTo>
                    <a:pt x="1333205" y="205938"/>
                  </a:lnTo>
                  <a:lnTo>
                    <a:pt x="1352615" y="248176"/>
                  </a:lnTo>
                  <a:lnTo>
                    <a:pt x="1366932" y="292949"/>
                  </a:lnTo>
                  <a:lnTo>
                    <a:pt x="1375789" y="339894"/>
                  </a:lnTo>
                  <a:lnTo>
                    <a:pt x="1378823" y="388646"/>
                  </a:lnTo>
                  <a:lnTo>
                    <a:pt x="1378823" y="8475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5446814" y="8014362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989523" y="0"/>
                  </a:moveTo>
                  <a:lnTo>
                    <a:pt x="965112" y="4"/>
                  </a:lnTo>
                  <a:lnTo>
                    <a:pt x="904662" y="16"/>
                  </a:lnTo>
                  <a:lnTo>
                    <a:pt x="826192" y="31"/>
                  </a:lnTo>
                  <a:lnTo>
                    <a:pt x="747726" y="47"/>
                  </a:lnTo>
                  <a:lnTo>
                    <a:pt x="687283" y="59"/>
                  </a:lnTo>
                  <a:lnTo>
                    <a:pt x="662886" y="63"/>
                  </a:lnTo>
                  <a:lnTo>
                    <a:pt x="0" y="0"/>
                  </a:lnTo>
                  <a:lnTo>
                    <a:pt x="48834" y="3028"/>
                  </a:lnTo>
                  <a:lnTo>
                    <a:pt x="95857" y="11869"/>
                  </a:lnTo>
                  <a:lnTo>
                    <a:pt x="140706" y="26159"/>
                  </a:lnTo>
                  <a:lnTo>
                    <a:pt x="183014" y="45534"/>
                  </a:lnTo>
                  <a:lnTo>
                    <a:pt x="222418" y="69630"/>
                  </a:lnTo>
                  <a:lnTo>
                    <a:pt x="258552" y="98083"/>
                  </a:lnTo>
                  <a:lnTo>
                    <a:pt x="291051" y="130528"/>
                  </a:lnTo>
                  <a:lnTo>
                    <a:pt x="319552" y="166601"/>
                  </a:lnTo>
                  <a:lnTo>
                    <a:pt x="343688" y="205938"/>
                  </a:lnTo>
                  <a:lnTo>
                    <a:pt x="363096" y="248176"/>
                  </a:lnTo>
                  <a:lnTo>
                    <a:pt x="377410" y="292949"/>
                  </a:lnTo>
                  <a:lnTo>
                    <a:pt x="386267" y="339894"/>
                  </a:lnTo>
                  <a:lnTo>
                    <a:pt x="389300" y="388646"/>
                  </a:lnTo>
                  <a:lnTo>
                    <a:pt x="389300" y="847503"/>
                  </a:lnTo>
                  <a:lnTo>
                    <a:pt x="1378823" y="847503"/>
                  </a:lnTo>
                  <a:lnTo>
                    <a:pt x="1378823" y="388646"/>
                  </a:lnTo>
                  <a:lnTo>
                    <a:pt x="1375789" y="339894"/>
                  </a:lnTo>
                  <a:lnTo>
                    <a:pt x="1366932" y="292949"/>
                  </a:lnTo>
                  <a:lnTo>
                    <a:pt x="1352615" y="248176"/>
                  </a:lnTo>
                  <a:lnTo>
                    <a:pt x="1333205" y="205938"/>
                  </a:lnTo>
                  <a:lnTo>
                    <a:pt x="1309066" y="166601"/>
                  </a:lnTo>
                  <a:lnTo>
                    <a:pt x="1280563" y="130528"/>
                  </a:lnTo>
                  <a:lnTo>
                    <a:pt x="1248062" y="98083"/>
                  </a:lnTo>
                  <a:lnTo>
                    <a:pt x="1211927" y="69630"/>
                  </a:lnTo>
                  <a:lnTo>
                    <a:pt x="1172523" y="45534"/>
                  </a:lnTo>
                  <a:lnTo>
                    <a:pt x="1130216" y="26159"/>
                  </a:lnTo>
                  <a:lnTo>
                    <a:pt x="1085370" y="11869"/>
                  </a:lnTo>
                  <a:lnTo>
                    <a:pt x="1038351" y="3028"/>
                  </a:lnTo>
                  <a:lnTo>
                    <a:pt x="989523" y="0"/>
                  </a:lnTo>
                  <a:close/>
                </a:path>
              </a:pathLst>
            </a:custGeom>
            <a:ln w="3674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057481" y="8014362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0" y="847503"/>
                  </a:lnTo>
                  <a:lnTo>
                    <a:pt x="0" y="388646"/>
                  </a:lnTo>
                  <a:lnTo>
                    <a:pt x="3033" y="339894"/>
                  </a:lnTo>
                  <a:lnTo>
                    <a:pt x="11889" y="292949"/>
                  </a:lnTo>
                  <a:lnTo>
                    <a:pt x="26203" y="248176"/>
                  </a:lnTo>
                  <a:lnTo>
                    <a:pt x="45612" y="205938"/>
                  </a:lnTo>
                  <a:lnTo>
                    <a:pt x="69749" y="166601"/>
                  </a:lnTo>
                  <a:lnTo>
                    <a:pt x="98251" y="130528"/>
                  </a:lnTo>
                  <a:lnTo>
                    <a:pt x="130752" y="98083"/>
                  </a:lnTo>
                  <a:lnTo>
                    <a:pt x="166889" y="69630"/>
                  </a:lnTo>
                  <a:lnTo>
                    <a:pt x="206295" y="45534"/>
                  </a:lnTo>
                  <a:lnTo>
                    <a:pt x="248608" y="26159"/>
                  </a:lnTo>
                  <a:lnTo>
                    <a:pt x="293461" y="11869"/>
                  </a:lnTo>
                  <a:lnTo>
                    <a:pt x="340491" y="3028"/>
                  </a:lnTo>
                  <a:lnTo>
                    <a:pt x="389332" y="0"/>
                  </a:lnTo>
                  <a:lnTo>
                    <a:pt x="438166" y="3028"/>
                  </a:lnTo>
                  <a:lnTo>
                    <a:pt x="485190" y="11869"/>
                  </a:lnTo>
                  <a:lnTo>
                    <a:pt x="530038" y="26159"/>
                  </a:lnTo>
                  <a:lnTo>
                    <a:pt x="572346" y="45534"/>
                  </a:lnTo>
                  <a:lnTo>
                    <a:pt x="611750" y="69630"/>
                  </a:lnTo>
                  <a:lnTo>
                    <a:pt x="647884" y="98083"/>
                  </a:lnTo>
                  <a:lnTo>
                    <a:pt x="680383" y="130528"/>
                  </a:lnTo>
                  <a:lnTo>
                    <a:pt x="708884" y="166601"/>
                  </a:lnTo>
                  <a:lnTo>
                    <a:pt x="733020" y="205938"/>
                  </a:lnTo>
                  <a:lnTo>
                    <a:pt x="752428" y="248176"/>
                  </a:lnTo>
                  <a:lnTo>
                    <a:pt x="766743" y="292949"/>
                  </a:lnTo>
                  <a:lnTo>
                    <a:pt x="775599" y="339894"/>
                  </a:lnTo>
                  <a:lnTo>
                    <a:pt x="778632" y="388646"/>
                  </a:lnTo>
                  <a:lnTo>
                    <a:pt x="778632" y="84750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057481" y="8014362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778632" y="388646"/>
                  </a:lnTo>
                  <a:lnTo>
                    <a:pt x="775599" y="339894"/>
                  </a:lnTo>
                  <a:lnTo>
                    <a:pt x="766743" y="292949"/>
                  </a:lnTo>
                  <a:lnTo>
                    <a:pt x="752428" y="248176"/>
                  </a:lnTo>
                  <a:lnTo>
                    <a:pt x="733020" y="205938"/>
                  </a:lnTo>
                  <a:lnTo>
                    <a:pt x="708884" y="166601"/>
                  </a:lnTo>
                  <a:lnTo>
                    <a:pt x="680383" y="130528"/>
                  </a:lnTo>
                  <a:lnTo>
                    <a:pt x="647884" y="98083"/>
                  </a:lnTo>
                  <a:lnTo>
                    <a:pt x="611750" y="69630"/>
                  </a:lnTo>
                  <a:lnTo>
                    <a:pt x="572346" y="45534"/>
                  </a:lnTo>
                  <a:lnTo>
                    <a:pt x="530038" y="26159"/>
                  </a:lnTo>
                  <a:lnTo>
                    <a:pt x="485190" y="11869"/>
                  </a:lnTo>
                  <a:lnTo>
                    <a:pt x="438166" y="3028"/>
                  </a:lnTo>
                  <a:lnTo>
                    <a:pt x="389332" y="0"/>
                  </a:lnTo>
                  <a:lnTo>
                    <a:pt x="340491" y="3028"/>
                  </a:lnTo>
                  <a:lnTo>
                    <a:pt x="293461" y="11869"/>
                  </a:lnTo>
                  <a:lnTo>
                    <a:pt x="248608" y="26159"/>
                  </a:lnTo>
                  <a:lnTo>
                    <a:pt x="206295" y="45534"/>
                  </a:lnTo>
                  <a:lnTo>
                    <a:pt x="166889" y="69630"/>
                  </a:lnTo>
                  <a:lnTo>
                    <a:pt x="130752" y="98083"/>
                  </a:lnTo>
                  <a:lnTo>
                    <a:pt x="98251" y="130528"/>
                  </a:lnTo>
                  <a:lnTo>
                    <a:pt x="69749" y="166601"/>
                  </a:lnTo>
                  <a:lnTo>
                    <a:pt x="45612" y="205938"/>
                  </a:lnTo>
                  <a:lnTo>
                    <a:pt x="26203" y="248176"/>
                  </a:lnTo>
                  <a:lnTo>
                    <a:pt x="11889" y="292949"/>
                  </a:lnTo>
                  <a:lnTo>
                    <a:pt x="3033" y="339894"/>
                  </a:lnTo>
                  <a:lnTo>
                    <a:pt x="0" y="388646"/>
                  </a:lnTo>
                  <a:lnTo>
                    <a:pt x="0" y="847503"/>
                  </a:lnTo>
                  <a:lnTo>
                    <a:pt x="778632" y="847503"/>
                  </a:lnTo>
                  <a:close/>
                </a:path>
              </a:pathLst>
            </a:custGeom>
            <a:ln w="3676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977252" y="7923107"/>
              <a:ext cx="93980" cy="304165"/>
            </a:xfrm>
            <a:custGeom>
              <a:avLst/>
              <a:gdLst/>
              <a:ahLst/>
              <a:cxnLst/>
              <a:rect l="l" t="t" r="r" b="b"/>
              <a:pathLst>
                <a:path w="93980" h="304165">
                  <a:moveTo>
                    <a:pt x="75151" y="303959"/>
                  </a:moveTo>
                  <a:lnTo>
                    <a:pt x="18396" y="303959"/>
                  </a:lnTo>
                  <a:lnTo>
                    <a:pt x="11237" y="302516"/>
                  </a:lnTo>
                  <a:lnTo>
                    <a:pt x="5389" y="298579"/>
                  </a:lnTo>
                  <a:lnTo>
                    <a:pt x="1446" y="292741"/>
                  </a:lnTo>
                  <a:lnTo>
                    <a:pt x="0" y="285594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75151" y="0"/>
                  </a:lnTo>
                  <a:lnTo>
                    <a:pt x="82310" y="1443"/>
                  </a:lnTo>
                  <a:lnTo>
                    <a:pt x="88158" y="5380"/>
                  </a:lnTo>
                  <a:lnTo>
                    <a:pt x="92102" y="11218"/>
                  </a:lnTo>
                  <a:lnTo>
                    <a:pt x="93548" y="18365"/>
                  </a:lnTo>
                  <a:lnTo>
                    <a:pt x="93548" y="285594"/>
                  </a:lnTo>
                  <a:lnTo>
                    <a:pt x="92102" y="292741"/>
                  </a:lnTo>
                  <a:lnTo>
                    <a:pt x="88158" y="298579"/>
                  </a:lnTo>
                  <a:lnTo>
                    <a:pt x="82310" y="302516"/>
                  </a:lnTo>
                  <a:lnTo>
                    <a:pt x="75151" y="303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958854" y="7904742"/>
              <a:ext cx="130810" cy="340995"/>
            </a:xfrm>
            <a:custGeom>
              <a:avLst/>
              <a:gdLst/>
              <a:ahLst/>
              <a:cxnLst/>
              <a:rect l="l" t="t" r="r" b="b"/>
              <a:pathLst>
                <a:path w="130809" h="340995">
                  <a:moveTo>
                    <a:pt x="93548" y="340691"/>
                  </a:moveTo>
                  <a:lnTo>
                    <a:pt x="36793" y="340691"/>
                  </a:lnTo>
                  <a:lnTo>
                    <a:pt x="22474" y="337803"/>
                  </a:lnTo>
                  <a:lnTo>
                    <a:pt x="10779" y="329930"/>
                  </a:lnTo>
                  <a:lnTo>
                    <a:pt x="2892" y="318254"/>
                  </a:lnTo>
                  <a:lnTo>
                    <a:pt x="0" y="30395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93548" y="0"/>
                  </a:lnTo>
                  <a:lnTo>
                    <a:pt x="107880" y="2887"/>
                  </a:lnTo>
                  <a:lnTo>
                    <a:pt x="119574" y="10761"/>
                  </a:lnTo>
                  <a:lnTo>
                    <a:pt x="127453" y="22437"/>
                  </a:lnTo>
                  <a:lnTo>
                    <a:pt x="130341" y="36731"/>
                  </a:lnTo>
                  <a:lnTo>
                    <a:pt x="36793" y="36731"/>
                  </a:lnTo>
                  <a:lnTo>
                    <a:pt x="36793" y="303959"/>
                  </a:lnTo>
                  <a:lnTo>
                    <a:pt x="130341" y="303959"/>
                  </a:lnTo>
                  <a:lnTo>
                    <a:pt x="127453" y="318254"/>
                  </a:lnTo>
                  <a:lnTo>
                    <a:pt x="119574" y="329930"/>
                  </a:lnTo>
                  <a:lnTo>
                    <a:pt x="107880" y="337803"/>
                  </a:lnTo>
                  <a:lnTo>
                    <a:pt x="93548" y="340691"/>
                  </a:lnTo>
                  <a:close/>
                </a:path>
                <a:path w="130809" h="340995">
                  <a:moveTo>
                    <a:pt x="130341" y="303959"/>
                  </a:moveTo>
                  <a:lnTo>
                    <a:pt x="93548" y="303959"/>
                  </a:lnTo>
                  <a:lnTo>
                    <a:pt x="93548" y="36731"/>
                  </a:lnTo>
                  <a:lnTo>
                    <a:pt x="130341" y="36731"/>
                  </a:lnTo>
                  <a:lnTo>
                    <a:pt x="130341" y="30395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977252" y="7858381"/>
              <a:ext cx="234972" cy="20674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5958854" y="7840016"/>
              <a:ext cx="271145" cy="243840"/>
            </a:xfrm>
            <a:custGeom>
              <a:avLst/>
              <a:gdLst/>
              <a:ahLst/>
              <a:cxnLst/>
              <a:rect l="l" t="t" r="r" b="b"/>
              <a:pathLst>
                <a:path w="271144" h="243840">
                  <a:moveTo>
                    <a:pt x="234142" y="243473"/>
                  </a:moveTo>
                  <a:lnTo>
                    <a:pt x="36793" y="243473"/>
                  </a:lnTo>
                  <a:lnTo>
                    <a:pt x="22474" y="240586"/>
                  </a:lnTo>
                  <a:lnTo>
                    <a:pt x="10779" y="232712"/>
                  </a:lnTo>
                  <a:lnTo>
                    <a:pt x="2892" y="221036"/>
                  </a:lnTo>
                  <a:lnTo>
                    <a:pt x="0" y="206742"/>
                  </a:lnTo>
                  <a:lnTo>
                    <a:pt x="0" y="36731"/>
                  </a:lnTo>
                  <a:lnTo>
                    <a:pt x="2892" y="22423"/>
                  </a:lnTo>
                  <a:lnTo>
                    <a:pt x="10779" y="10749"/>
                  </a:lnTo>
                  <a:lnTo>
                    <a:pt x="22474" y="2883"/>
                  </a:lnTo>
                  <a:lnTo>
                    <a:pt x="36793" y="0"/>
                  </a:lnTo>
                  <a:lnTo>
                    <a:pt x="234174" y="0"/>
                  </a:lnTo>
                  <a:lnTo>
                    <a:pt x="248506" y="2883"/>
                  </a:lnTo>
                  <a:lnTo>
                    <a:pt x="260200" y="10749"/>
                  </a:lnTo>
                  <a:lnTo>
                    <a:pt x="268079" y="22423"/>
                  </a:lnTo>
                  <a:lnTo>
                    <a:pt x="270967" y="36731"/>
                  </a:lnTo>
                  <a:lnTo>
                    <a:pt x="36793" y="36731"/>
                  </a:lnTo>
                  <a:lnTo>
                    <a:pt x="36793" y="206742"/>
                  </a:lnTo>
                  <a:lnTo>
                    <a:pt x="270964" y="206742"/>
                  </a:lnTo>
                  <a:lnTo>
                    <a:pt x="269692" y="216268"/>
                  </a:lnTo>
                  <a:lnTo>
                    <a:pt x="265985" y="225171"/>
                  </a:lnTo>
                  <a:lnTo>
                    <a:pt x="260149" y="232712"/>
                  </a:lnTo>
                  <a:lnTo>
                    <a:pt x="252506" y="238579"/>
                  </a:lnTo>
                  <a:lnTo>
                    <a:pt x="243725" y="242210"/>
                  </a:lnTo>
                  <a:lnTo>
                    <a:pt x="234142" y="243473"/>
                  </a:lnTo>
                  <a:close/>
                </a:path>
                <a:path w="271144" h="243840">
                  <a:moveTo>
                    <a:pt x="270931" y="206742"/>
                  </a:moveTo>
                  <a:lnTo>
                    <a:pt x="234142" y="206742"/>
                  </a:lnTo>
                  <a:lnTo>
                    <a:pt x="185467" y="121736"/>
                  </a:lnTo>
                  <a:lnTo>
                    <a:pt x="234142" y="36731"/>
                  </a:lnTo>
                  <a:lnTo>
                    <a:pt x="270967" y="36731"/>
                  </a:lnTo>
                  <a:lnTo>
                    <a:pt x="270967" y="43746"/>
                  </a:lnTo>
                  <a:lnTo>
                    <a:pt x="268987" y="50346"/>
                  </a:lnTo>
                  <a:lnTo>
                    <a:pt x="265537" y="55926"/>
                  </a:lnTo>
                  <a:lnTo>
                    <a:pt x="227850" y="121736"/>
                  </a:lnTo>
                  <a:lnTo>
                    <a:pt x="266112" y="188536"/>
                  </a:lnTo>
                  <a:lnTo>
                    <a:pt x="269753" y="197457"/>
                  </a:lnTo>
                  <a:lnTo>
                    <a:pt x="270931" y="20674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6263293" y="8246485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6263293" y="8246485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ln w="3677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5255373" y="8341471"/>
              <a:ext cx="382905" cy="115570"/>
            </a:xfrm>
            <a:custGeom>
              <a:avLst/>
              <a:gdLst/>
              <a:ahLst/>
              <a:cxnLst/>
              <a:rect l="l" t="t" r="r" b="b"/>
              <a:pathLst>
                <a:path w="382905" h="115570">
                  <a:moveTo>
                    <a:pt x="364451" y="115009"/>
                  </a:moveTo>
                  <a:lnTo>
                    <a:pt x="18396" y="115009"/>
                  </a:lnTo>
                  <a:lnTo>
                    <a:pt x="11237" y="113565"/>
                  </a:lnTo>
                  <a:lnTo>
                    <a:pt x="5389" y="109628"/>
                  </a:lnTo>
                  <a:lnTo>
                    <a:pt x="1446" y="103790"/>
                  </a:lnTo>
                  <a:lnTo>
                    <a:pt x="0" y="96643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364451" y="0"/>
                  </a:lnTo>
                  <a:lnTo>
                    <a:pt x="371611" y="1443"/>
                  </a:lnTo>
                  <a:lnTo>
                    <a:pt x="377458" y="5380"/>
                  </a:lnTo>
                  <a:lnTo>
                    <a:pt x="381402" y="11218"/>
                  </a:lnTo>
                  <a:lnTo>
                    <a:pt x="382848" y="18365"/>
                  </a:lnTo>
                  <a:lnTo>
                    <a:pt x="382848" y="96643"/>
                  </a:lnTo>
                  <a:lnTo>
                    <a:pt x="381402" y="103790"/>
                  </a:lnTo>
                  <a:lnTo>
                    <a:pt x="377458" y="109628"/>
                  </a:lnTo>
                  <a:lnTo>
                    <a:pt x="371611" y="113565"/>
                  </a:lnTo>
                  <a:lnTo>
                    <a:pt x="364451" y="11500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5236977" y="8323105"/>
              <a:ext cx="419734" cy="151765"/>
            </a:xfrm>
            <a:custGeom>
              <a:avLst/>
              <a:gdLst/>
              <a:ahLst/>
              <a:cxnLst/>
              <a:rect l="l" t="t" r="r" b="b"/>
              <a:pathLst>
                <a:path w="419734" h="151765">
                  <a:moveTo>
                    <a:pt x="382848" y="151740"/>
                  </a:moveTo>
                  <a:lnTo>
                    <a:pt x="36793" y="151740"/>
                  </a:lnTo>
                  <a:lnTo>
                    <a:pt x="22474" y="148853"/>
                  </a:lnTo>
                  <a:lnTo>
                    <a:pt x="10779" y="140979"/>
                  </a:lnTo>
                  <a:lnTo>
                    <a:pt x="2892" y="129303"/>
                  </a:lnTo>
                  <a:lnTo>
                    <a:pt x="0" y="11500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382848" y="0"/>
                  </a:lnTo>
                  <a:lnTo>
                    <a:pt x="397167" y="2887"/>
                  </a:lnTo>
                  <a:lnTo>
                    <a:pt x="408862" y="10761"/>
                  </a:lnTo>
                  <a:lnTo>
                    <a:pt x="416749" y="22437"/>
                  </a:lnTo>
                  <a:lnTo>
                    <a:pt x="419641" y="36731"/>
                  </a:lnTo>
                  <a:lnTo>
                    <a:pt x="36793" y="36731"/>
                  </a:lnTo>
                  <a:lnTo>
                    <a:pt x="36793" y="115009"/>
                  </a:lnTo>
                  <a:lnTo>
                    <a:pt x="419641" y="115009"/>
                  </a:lnTo>
                  <a:lnTo>
                    <a:pt x="416749" y="129303"/>
                  </a:lnTo>
                  <a:lnTo>
                    <a:pt x="408862" y="140979"/>
                  </a:lnTo>
                  <a:lnTo>
                    <a:pt x="397167" y="148853"/>
                  </a:lnTo>
                  <a:lnTo>
                    <a:pt x="382848" y="151740"/>
                  </a:lnTo>
                  <a:close/>
                </a:path>
                <a:path w="419734" h="151765">
                  <a:moveTo>
                    <a:pt x="419641" y="115009"/>
                  </a:moveTo>
                  <a:lnTo>
                    <a:pt x="382848" y="115009"/>
                  </a:lnTo>
                  <a:lnTo>
                    <a:pt x="382848" y="36731"/>
                  </a:lnTo>
                  <a:lnTo>
                    <a:pt x="419641" y="36731"/>
                  </a:lnTo>
                  <a:lnTo>
                    <a:pt x="419641" y="11500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5948315" y="8861866"/>
              <a:ext cx="187960" cy="858519"/>
            </a:xfrm>
            <a:custGeom>
              <a:avLst/>
              <a:gdLst/>
              <a:ahLst/>
              <a:cxnLst/>
              <a:rect l="l" t="t" r="r" b="b"/>
              <a:pathLst>
                <a:path w="187959" h="858520">
                  <a:moveTo>
                    <a:pt x="187895" y="858280"/>
                  </a:moveTo>
                  <a:lnTo>
                    <a:pt x="0" y="858280"/>
                  </a:lnTo>
                  <a:lnTo>
                    <a:pt x="0" y="0"/>
                  </a:lnTo>
                  <a:lnTo>
                    <a:pt x="187895" y="0"/>
                  </a:lnTo>
                  <a:lnTo>
                    <a:pt x="187895" y="8582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4981467" y="7699944"/>
              <a:ext cx="2002155" cy="2020570"/>
            </a:xfrm>
            <a:custGeom>
              <a:avLst/>
              <a:gdLst/>
              <a:ahLst/>
              <a:cxnLst/>
              <a:rect l="l" t="t" r="r" b="b"/>
              <a:pathLst>
                <a:path w="2002155" h="2020570">
                  <a:moveTo>
                    <a:pt x="1154741" y="2020202"/>
                  </a:moveTo>
                  <a:lnTo>
                    <a:pt x="966846" y="2020202"/>
                  </a:lnTo>
                  <a:lnTo>
                    <a:pt x="966846" y="1161921"/>
                  </a:lnTo>
                  <a:lnTo>
                    <a:pt x="1154741" y="1161921"/>
                  </a:lnTo>
                  <a:lnTo>
                    <a:pt x="1154741" y="2020202"/>
                  </a:lnTo>
                  <a:close/>
                </a:path>
                <a:path w="2002155" h="2020570">
                  <a:moveTo>
                    <a:pt x="387575" y="1877995"/>
                  </a:moveTo>
                  <a:lnTo>
                    <a:pt x="239092" y="1877995"/>
                  </a:lnTo>
                </a:path>
                <a:path w="2002155" h="2020570">
                  <a:moveTo>
                    <a:pt x="313350" y="1952096"/>
                  </a:moveTo>
                  <a:lnTo>
                    <a:pt x="313350" y="1803862"/>
                  </a:lnTo>
                </a:path>
                <a:path w="2002155" h="2020570">
                  <a:moveTo>
                    <a:pt x="239092" y="1712001"/>
                  </a:moveTo>
                  <a:lnTo>
                    <a:pt x="0" y="1712001"/>
                  </a:lnTo>
                </a:path>
                <a:path w="2002155" h="2020570">
                  <a:moveTo>
                    <a:pt x="119546" y="1831347"/>
                  </a:moveTo>
                  <a:lnTo>
                    <a:pt x="119546" y="1592688"/>
                  </a:lnTo>
                </a:path>
                <a:path w="2002155" h="2020570">
                  <a:moveTo>
                    <a:pt x="2001946" y="285307"/>
                  </a:moveTo>
                  <a:lnTo>
                    <a:pt x="1853431" y="285307"/>
                  </a:lnTo>
                </a:path>
                <a:path w="2002155" h="2020570">
                  <a:moveTo>
                    <a:pt x="1927688" y="359439"/>
                  </a:moveTo>
                  <a:lnTo>
                    <a:pt x="1927688" y="211206"/>
                  </a:lnTo>
                </a:path>
                <a:path w="2002155" h="2020570">
                  <a:moveTo>
                    <a:pt x="1853431" y="119345"/>
                  </a:moveTo>
                  <a:lnTo>
                    <a:pt x="1614370" y="119345"/>
                  </a:lnTo>
                </a:path>
                <a:path w="2002155" h="2020570">
                  <a:moveTo>
                    <a:pt x="1733885" y="238691"/>
                  </a:moveTo>
                  <a:lnTo>
                    <a:pt x="1733885" y="0"/>
                  </a:lnTo>
                </a:path>
                <a:path w="2002155" h="2020570">
                  <a:moveTo>
                    <a:pt x="128393" y="158468"/>
                  </a:moveTo>
                  <a:lnTo>
                    <a:pt x="128393" y="306701"/>
                  </a:lnTo>
                </a:path>
                <a:path w="2002155" h="2020570">
                  <a:moveTo>
                    <a:pt x="202650" y="232601"/>
                  </a:moveTo>
                  <a:lnTo>
                    <a:pt x="54167" y="232601"/>
                  </a:lnTo>
                </a:path>
                <a:path w="2002155" h="2020570">
                  <a:moveTo>
                    <a:pt x="1745989" y="1838617"/>
                  </a:moveTo>
                  <a:lnTo>
                    <a:pt x="1745989" y="1986882"/>
                  </a:lnTo>
                </a:path>
                <a:path w="2002155" h="2020570">
                  <a:moveTo>
                    <a:pt x="1820215" y="1912749"/>
                  </a:moveTo>
                  <a:lnTo>
                    <a:pt x="1671732" y="1912749"/>
                  </a:lnTo>
                </a:path>
              </a:pathLst>
            </a:custGeom>
            <a:ln w="3676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72389" y="4738696"/>
              <a:ext cx="190500" cy="190499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72389" y="5938846"/>
              <a:ext cx="190500" cy="190499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172389" y="7138996"/>
              <a:ext cx="190500" cy="190499"/>
            </a:xfrm>
            <a:prstGeom prst="rect">
              <a:avLst/>
            </a:prstGeom>
          </p:spPr>
        </p:pic>
      </p:grpSp>
      <p:sp>
        <p:nvSpPr>
          <p:cNvPr id="53" name="object 53"/>
          <p:cNvSpPr txBox="1"/>
          <p:nvPr/>
        </p:nvSpPr>
        <p:spPr>
          <a:xfrm>
            <a:off x="2864414" y="2688275"/>
            <a:ext cx="12516485" cy="482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94970">
              <a:lnSpc>
                <a:spcPct val="115799"/>
              </a:lnSpc>
              <a:spcBef>
                <a:spcPts val="100"/>
              </a:spcBef>
            </a:pP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Arsitektur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5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tidak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25" dirty="0">
                <a:solidFill>
                  <a:srgbClr val="3F3F3F"/>
                </a:solidFill>
                <a:latin typeface="Tahoma"/>
                <a:cs typeface="Tahoma"/>
              </a:rPr>
              <a:t>mengirim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95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45" dirty="0">
                <a:solidFill>
                  <a:srgbClr val="3F3F3F"/>
                </a:solidFill>
                <a:latin typeface="Tahoma"/>
                <a:cs typeface="Tahoma"/>
              </a:rPr>
              <a:t>secara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utuh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sekaligus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(seperti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menelepon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zaman</a:t>
            </a:r>
            <a:r>
              <a:rPr sz="3400" spc="1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dulu).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menggunakan </a:t>
            </a:r>
            <a:r>
              <a:rPr sz="3400" spc="195" dirty="0">
                <a:solidFill>
                  <a:srgbClr val="3F3F3F"/>
                </a:solidFill>
                <a:latin typeface="Tahoma"/>
                <a:cs typeface="Tahoma"/>
              </a:rPr>
              <a:t>Packet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Switching:</a:t>
            </a:r>
            <a:endParaRPr sz="3400">
              <a:latin typeface="Tahoma"/>
              <a:cs typeface="Tahoma"/>
            </a:endParaRPr>
          </a:p>
          <a:p>
            <a:pPr marL="746125" marR="45085">
              <a:lnSpc>
                <a:spcPct val="115799"/>
              </a:lnSpc>
            </a:pPr>
            <a:r>
              <a:rPr sz="3400" spc="120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(misalnya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foto)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dipecah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menjadi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ribuan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potongan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kecil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(paket).</a:t>
            </a:r>
            <a:endParaRPr sz="3400">
              <a:latin typeface="Tahoma"/>
              <a:cs typeface="Tahoma"/>
            </a:endParaRPr>
          </a:p>
          <a:p>
            <a:pPr marL="746125" marR="973455">
              <a:lnSpc>
                <a:spcPct val="115799"/>
              </a:lnSpc>
            </a:pPr>
            <a:r>
              <a:rPr sz="3400" spc="114" dirty="0">
                <a:solidFill>
                  <a:srgbClr val="3F3F3F"/>
                </a:solidFill>
                <a:latin typeface="Tahoma"/>
                <a:cs typeface="Tahoma"/>
              </a:rPr>
              <a:t>Setiap</a:t>
            </a:r>
            <a:r>
              <a:rPr sz="34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paket</a:t>
            </a:r>
            <a:r>
              <a:rPr sz="34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bisa</a:t>
            </a:r>
            <a:r>
              <a:rPr sz="34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mengambil</a:t>
            </a:r>
            <a:r>
              <a:rPr sz="34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rute</a:t>
            </a:r>
            <a:r>
              <a:rPr sz="34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berbeda-</a:t>
            </a: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beda</a:t>
            </a:r>
            <a:r>
              <a:rPr sz="34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50" dirty="0">
                <a:solidFill>
                  <a:srgbClr val="3F3F3F"/>
                </a:solidFill>
                <a:latin typeface="Tahoma"/>
                <a:cs typeface="Tahoma"/>
              </a:rPr>
              <a:t>untuk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menghindari</a:t>
            </a:r>
            <a:r>
              <a:rPr sz="3400" spc="1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50" dirty="0">
                <a:solidFill>
                  <a:srgbClr val="3F3F3F"/>
                </a:solidFill>
                <a:latin typeface="Tahoma"/>
                <a:cs typeface="Tahoma"/>
              </a:rPr>
              <a:t>kemacetan.</a:t>
            </a:r>
            <a:endParaRPr sz="3400">
              <a:latin typeface="Tahoma"/>
              <a:cs typeface="Tahoma"/>
            </a:endParaRPr>
          </a:p>
          <a:p>
            <a:pPr marL="746125">
              <a:lnSpc>
                <a:spcPct val="100000"/>
              </a:lnSpc>
              <a:spcBef>
                <a:spcPts val="645"/>
              </a:spcBef>
            </a:pPr>
            <a:r>
              <a:rPr sz="3400" spc="190" dirty="0">
                <a:solidFill>
                  <a:srgbClr val="3F3F3F"/>
                </a:solidFill>
                <a:latin typeface="Tahoma"/>
                <a:cs typeface="Tahoma"/>
              </a:rPr>
              <a:t>Paket-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paket</a:t>
            </a:r>
            <a:r>
              <a:rPr sz="34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95" dirty="0">
                <a:solidFill>
                  <a:srgbClr val="3F3F3F"/>
                </a:solidFill>
                <a:latin typeface="Tahoma"/>
                <a:cs typeface="Tahoma"/>
              </a:rPr>
              <a:t>tersebut</a:t>
            </a:r>
            <a:r>
              <a:rPr sz="34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disatukan</a:t>
            </a:r>
            <a:r>
              <a:rPr sz="34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kembali</a:t>
            </a:r>
            <a:r>
              <a:rPr sz="34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30" dirty="0">
                <a:solidFill>
                  <a:srgbClr val="3F3F3F"/>
                </a:solidFill>
                <a:latin typeface="Tahoma"/>
                <a:cs typeface="Tahoma"/>
              </a:rPr>
              <a:t>saat</a:t>
            </a:r>
            <a:r>
              <a:rPr sz="34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tiba</a:t>
            </a:r>
            <a:r>
              <a:rPr sz="340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di</a:t>
            </a:r>
            <a:r>
              <a:rPr sz="340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tujuan.</a:t>
            </a:r>
            <a:endParaRPr sz="3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4608" y="1513363"/>
            <a:ext cx="1185862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325" dirty="0"/>
              <a:t>KOMPONEN</a:t>
            </a:r>
            <a:r>
              <a:rPr sz="7000" spc="-650" dirty="0"/>
              <a:t> </a:t>
            </a:r>
            <a:r>
              <a:rPr sz="7000" spc="-1285" dirty="0"/>
              <a:t>UTAMA</a:t>
            </a:r>
            <a:r>
              <a:rPr sz="7000" spc="-650" dirty="0"/>
              <a:t> </a:t>
            </a:r>
            <a:r>
              <a:rPr sz="7000" spc="-1095" dirty="0"/>
              <a:t>ARSITEKTUR</a:t>
            </a:r>
            <a:r>
              <a:rPr sz="7000" spc="-650" dirty="0"/>
              <a:t> </a:t>
            </a:r>
            <a:r>
              <a:rPr sz="7000" spc="-1175" dirty="0"/>
              <a:t>INTERNET</a:t>
            </a:r>
            <a:endParaRPr sz="7000"/>
          </a:p>
        </p:txBody>
      </p:sp>
      <p:grpSp>
        <p:nvGrpSpPr>
          <p:cNvPr id="3" name="object 3"/>
          <p:cNvGrpSpPr/>
          <p:nvPr/>
        </p:nvGrpSpPr>
        <p:grpSpPr>
          <a:xfrm>
            <a:off x="1323065" y="516748"/>
            <a:ext cx="15766415" cy="9377045"/>
            <a:chOff x="1323065" y="516748"/>
            <a:chExt cx="15766415" cy="9377045"/>
          </a:xfrm>
        </p:grpSpPr>
        <p:sp>
          <p:nvSpPr>
            <p:cNvPr id="4" name="object 4"/>
            <p:cNvSpPr/>
            <p:nvPr/>
          </p:nvSpPr>
          <p:spPr>
            <a:xfrm>
              <a:off x="1477273" y="716746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6"/>
                  </a:lnTo>
                  <a:lnTo>
                    <a:pt x="1683605" y="525295"/>
                  </a:lnTo>
                  <a:lnTo>
                    <a:pt x="1646405" y="490570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1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3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6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3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4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1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77273" y="716746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7"/>
                  </a:lnTo>
                  <a:lnTo>
                    <a:pt x="1683605" y="525296"/>
                  </a:lnTo>
                  <a:lnTo>
                    <a:pt x="1646405" y="490571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2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4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7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4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5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2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ln w="3802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90848" y="107476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2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4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0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90848" y="1074768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3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5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1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ln w="3802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914595" y="143148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914595" y="1431481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ln w="3801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74459" y="1805270"/>
              <a:ext cx="311785" cy="313055"/>
            </a:xfrm>
            <a:custGeom>
              <a:avLst/>
              <a:gdLst/>
              <a:ahLst/>
              <a:cxnLst/>
              <a:rect l="l" t="t" r="r" b="b"/>
              <a:pathLst>
                <a:path w="311785" h="313055">
                  <a:moveTo>
                    <a:pt x="155778" y="312946"/>
                  </a:moveTo>
                  <a:lnTo>
                    <a:pt x="106537" y="304971"/>
                  </a:lnTo>
                  <a:lnTo>
                    <a:pt x="63773" y="282762"/>
                  </a:lnTo>
                  <a:lnTo>
                    <a:pt x="30053" y="248895"/>
                  </a:lnTo>
                  <a:lnTo>
                    <a:pt x="7940" y="205945"/>
                  </a:lnTo>
                  <a:lnTo>
                    <a:pt x="0" y="156489"/>
                  </a:lnTo>
                  <a:lnTo>
                    <a:pt x="7940" y="107030"/>
                  </a:lnTo>
                  <a:lnTo>
                    <a:pt x="30053" y="64072"/>
                  </a:lnTo>
                  <a:lnTo>
                    <a:pt x="63773" y="30196"/>
                  </a:lnTo>
                  <a:lnTo>
                    <a:pt x="106537" y="7978"/>
                  </a:lnTo>
                  <a:lnTo>
                    <a:pt x="155778" y="0"/>
                  </a:lnTo>
                  <a:lnTo>
                    <a:pt x="205023" y="7978"/>
                  </a:lnTo>
                  <a:lnTo>
                    <a:pt x="247794" y="30196"/>
                  </a:lnTo>
                  <a:lnTo>
                    <a:pt x="281524" y="64072"/>
                  </a:lnTo>
                  <a:lnTo>
                    <a:pt x="303645" y="107030"/>
                  </a:lnTo>
                  <a:lnTo>
                    <a:pt x="311590" y="156489"/>
                  </a:lnTo>
                  <a:lnTo>
                    <a:pt x="303645" y="205945"/>
                  </a:lnTo>
                  <a:lnTo>
                    <a:pt x="281524" y="248895"/>
                  </a:lnTo>
                  <a:lnTo>
                    <a:pt x="247794" y="282762"/>
                  </a:lnTo>
                  <a:lnTo>
                    <a:pt x="205023" y="304971"/>
                  </a:lnTo>
                  <a:lnTo>
                    <a:pt x="155778" y="31294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524893" y="517555"/>
              <a:ext cx="1823085" cy="1600835"/>
            </a:xfrm>
            <a:custGeom>
              <a:avLst/>
              <a:gdLst/>
              <a:ahLst/>
              <a:cxnLst/>
              <a:rect l="l" t="t" r="r" b="b"/>
              <a:pathLst>
                <a:path w="1823085" h="1600835">
                  <a:moveTo>
                    <a:pt x="1061155" y="1444204"/>
                  </a:moveTo>
                  <a:lnTo>
                    <a:pt x="1053211" y="1493660"/>
                  </a:lnTo>
                  <a:lnTo>
                    <a:pt x="1031090" y="1536610"/>
                  </a:lnTo>
                  <a:lnTo>
                    <a:pt x="997360" y="1570477"/>
                  </a:lnTo>
                  <a:lnTo>
                    <a:pt x="954589" y="1592686"/>
                  </a:lnTo>
                  <a:lnTo>
                    <a:pt x="905344" y="1600661"/>
                  </a:lnTo>
                  <a:lnTo>
                    <a:pt x="856102" y="1592686"/>
                  </a:lnTo>
                  <a:lnTo>
                    <a:pt x="813339" y="1570477"/>
                  </a:lnTo>
                  <a:lnTo>
                    <a:pt x="779619" y="1536610"/>
                  </a:lnTo>
                  <a:lnTo>
                    <a:pt x="757506" y="1493660"/>
                  </a:lnTo>
                  <a:lnTo>
                    <a:pt x="749565" y="1444204"/>
                  </a:lnTo>
                  <a:lnTo>
                    <a:pt x="757506" y="1394745"/>
                  </a:lnTo>
                  <a:lnTo>
                    <a:pt x="779619" y="1351787"/>
                  </a:lnTo>
                  <a:lnTo>
                    <a:pt x="813339" y="1317911"/>
                  </a:lnTo>
                  <a:lnTo>
                    <a:pt x="856102" y="1295693"/>
                  </a:lnTo>
                  <a:lnTo>
                    <a:pt x="905344" y="1287714"/>
                  </a:lnTo>
                  <a:lnTo>
                    <a:pt x="954589" y="1295693"/>
                  </a:lnTo>
                  <a:lnTo>
                    <a:pt x="997360" y="1317911"/>
                  </a:lnTo>
                  <a:lnTo>
                    <a:pt x="1031090" y="1351787"/>
                  </a:lnTo>
                  <a:lnTo>
                    <a:pt x="1053211" y="1394745"/>
                  </a:lnTo>
                  <a:lnTo>
                    <a:pt x="1061155" y="1444204"/>
                  </a:lnTo>
                  <a:close/>
                </a:path>
                <a:path w="1823085" h="1600835">
                  <a:moveTo>
                    <a:pt x="1473518" y="72251"/>
                  </a:moveTo>
                  <a:lnTo>
                    <a:pt x="1607433" y="72251"/>
                  </a:lnTo>
                </a:path>
                <a:path w="1823085" h="1600835">
                  <a:moveTo>
                    <a:pt x="1540459" y="4986"/>
                  </a:moveTo>
                  <a:lnTo>
                    <a:pt x="1540459" y="139483"/>
                  </a:lnTo>
                </a:path>
                <a:path w="1823085" h="1600835">
                  <a:moveTo>
                    <a:pt x="1607433" y="222863"/>
                  </a:moveTo>
                  <a:lnTo>
                    <a:pt x="1823083" y="222863"/>
                  </a:lnTo>
                </a:path>
                <a:path w="1823085" h="1600835">
                  <a:moveTo>
                    <a:pt x="1715274" y="114552"/>
                  </a:moveTo>
                  <a:lnTo>
                    <a:pt x="1715274" y="331141"/>
                  </a:lnTo>
                </a:path>
                <a:path w="1823085" h="1600835">
                  <a:moveTo>
                    <a:pt x="1732470" y="1553704"/>
                  </a:moveTo>
                  <a:lnTo>
                    <a:pt x="1732470" y="1419174"/>
                  </a:lnTo>
                </a:path>
                <a:path w="1823085" h="1600835">
                  <a:moveTo>
                    <a:pt x="1665496" y="1486439"/>
                  </a:moveTo>
                  <a:lnTo>
                    <a:pt x="1799444" y="1486439"/>
                  </a:lnTo>
                </a:path>
                <a:path w="1823085" h="1600835">
                  <a:moveTo>
                    <a:pt x="66940" y="134530"/>
                  </a:moveTo>
                  <a:lnTo>
                    <a:pt x="66940" y="0"/>
                  </a:lnTo>
                </a:path>
                <a:path w="1823085" h="1600835">
                  <a:moveTo>
                    <a:pt x="0" y="67265"/>
                  </a:moveTo>
                  <a:lnTo>
                    <a:pt x="133914" y="67265"/>
                  </a:lnTo>
                </a:path>
                <a:path w="1823085" h="1600835">
                  <a:moveTo>
                    <a:pt x="140194" y="1510215"/>
                  </a:moveTo>
                  <a:lnTo>
                    <a:pt x="140194" y="1293592"/>
                  </a:lnTo>
                </a:path>
                <a:path w="1823085" h="1600835">
                  <a:moveTo>
                    <a:pt x="32385" y="1401904"/>
                  </a:moveTo>
                  <a:lnTo>
                    <a:pt x="248035" y="1401904"/>
                  </a:lnTo>
                </a:path>
              </a:pathLst>
            </a:custGeom>
            <a:ln w="3795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156728" y="737696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156728" y="737696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5557804" y="942856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40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40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557804" y="942856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40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40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767594" y="1152958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767594" y="1152958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4979337" y="516748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50844" y="8380383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259999" y="1077583"/>
                  </a:move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6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6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350844" y="8380383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0" y="378098"/>
                  </a:move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7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7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2"/>
                  </a:ln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37945" y="8710341"/>
              <a:ext cx="200873" cy="200813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71286" y="8710341"/>
              <a:ext cx="200873" cy="200813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04596" y="8710341"/>
              <a:ext cx="200903" cy="200813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2023377" y="8694722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181757" y="1077552"/>
                  </a:moveTo>
                  <a:lnTo>
                    <a:pt x="1125677" y="1056662"/>
                  </a:lnTo>
                  <a:lnTo>
                    <a:pt x="1075989" y="1030592"/>
                  </a:lnTo>
                  <a:lnTo>
                    <a:pt x="1032322" y="1000348"/>
                  </a:lnTo>
                  <a:lnTo>
                    <a:pt x="994306" y="966934"/>
                  </a:lnTo>
                  <a:lnTo>
                    <a:pt x="961568" y="931357"/>
                  </a:lnTo>
                  <a:lnTo>
                    <a:pt x="933738" y="894620"/>
                  </a:lnTo>
                  <a:lnTo>
                    <a:pt x="910445" y="857731"/>
                  </a:lnTo>
                  <a:lnTo>
                    <a:pt x="891316" y="821694"/>
                  </a:lnTo>
                  <a:lnTo>
                    <a:pt x="864069" y="756197"/>
                  </a:lnTo>
                  <a:lnTo>
                    <a:pt x="378209" y="756197"/>
                  </a:lnTo>
                  <a:lnTo>
                    <a:pt x="330775" y="753251"/>
                  </a:lnTo>
                  <a:lnTo>
                    <a:pt x="285098" y="744650"/>
                  </a:lnTo>
                  <a:lnTo>
                    <a:pt x="241531" y="730747"/>
                  </a:lnTo>
                  <a:lnTo>
                    <a:pt x="200429" y="711897"/>
                  </a:lnTo>
                  <a:lnTo>
                    <a:pt x="162148" y="688455"/>
                  </a:lnTo>
                  <a:lnTo>
                    <a:pt x="127042" y="660774"/>
                  </a:lnTo>
                  <a:lnTo>
                    <a:pt x="95465" y="629210"/>
                  </a:lnTo>
                  <a:lnTo>
                    <a:pt x="67773" y="594115"/>
                  </a:lnTo>
                  <a:lnTo>
                    <a:pt x="44321" y="555845"/>
                  </a:lnTo>
                  <a:lnTo>
                    <a:pt x="25462" y="514755"/>
                  </a:lnTo>
                  <a:lnTo>
                    <a:pt x="11553" y="471197"/>
                  </a:lnTo>
                  <a:lnTo>
                    <a:pt x="2947" y="425527"/>
                  </a:lnTo>
                  <a:lnTo>
                    <a:pt x="0" y="378098"/>
                  </a:lnTo>
                  <a:lnTo>
                    <a:pt x="2947" y="330670"/>
                  </a:lnTo>
                  <a:lnTo>
                    <a:pt x="11553" y="285000"/>
                  </a:lnTo>
                  <a:lnTo>
                    <a:pt x="25462" y="241442"/>
                  </a:lnTo>
                  <a:lnTo>
                    <a:pt x="44321" y="200351"/>
                  </a:lnTo>
                  <a:lnTo>
                    <a:pt x="67773" y="162081"/>
                  </a:lnTo>
                  <a:lnTo>
                    <a:pt x="95465" y="126987"/>
                  </a:lnTo>
                  <a:lnTo>
                    <a:pt x="127042" y="95422"/>
                  </a:lnTo>
                  <a:lnTo>
                    <a:pt x="162148" y="67742"/>
                  </a:lnTo>
                  <a:lnTo>
                    <a:pt x="200429" y="44299"/>
                  </a:lnTo>
                  <a:lnTo>
                    <a:pt x="241531" y="25450"/>
                  </a:lnTo>
                  <a:lnTo>
                    <a:pt x="285098" y="11547"/>
                  </a:lnTo>
                  <a:lnTo>
                    <a:pt x="330775" y="2945"/>
                  </a:lnTo>
                  <a:lnTo>
                    <a:pt x="378209" y="0"/>
                  </a:lnTo>
                  <a:lnTo>
                    <a:pt x="1063517" y="0"/>
                  </a:lnTo>
                  <a:lnTo>
                    <a:pt x="1110975" y="2945"/>
                  </a:lnTo>
                  <a:lnTo>
                    <a:pt x="1156670" y="11547"/>
                  </a:lnTo>
                  <a:lnTo>
                    <a:pt x="1200249" y="25450"/>
                  </a:lnTo>
                  <a:lnTo>
                    <a:pt x="1241357" y="44299"/>
                  </a:lnTo>
                  <a:lnTo>
                    <a:pt x="1279641" y="67742"/>
                  </a:lnTo>
                  <a:lnTo>
                    <a:pt x="1314746" y="95422"/>
                  </a:lnTo>
                  <a:lnTo>
                    <a:pt x="1346319" y="126987"/>
                  </a:lnTo>
                  <a:lnTo>
                    <a:pt x="1374006" y="162081"/>
                  </a:lnTo>
                  <a:lnTo>
                    <a:pt x="1397452" y="200351"/>
                  </a:lnTo>
                  <a:lnTo>
                    <a:pt x="1416304" y="241442"/>
                  </a:lnTo>
                  <a:lnTo>
                    <a:pt x="1430209" y="285000"/>
                  </a:lnTo>
                  <a:lnTo>
                    <a:pt x="1438810" y="330670"/>
                  </a:lnTo>
                  <a:lnTo>
                    <a:pt x="1441756" y="378098"/>
                  </a:lnTo>
                  <a:lnTo>
                    <a:pt x="1438566" y="427406"/>
                  </a:lnTo>
                  <a:lnTo>
                    <a:pt x="1429263" y="474780"/>
                  </a:lnTo>
                  <a:lnTo>
                    <a:pt x="1414246" y="519822"/>
                  </a:lnTo>
                  <a:lnTo>
                    <a:pt x="1393915" y="562137"/>
                  </a:lnTo>
                  <a:lnTo>
                    <a:pt x="1368670" y="601329"/>
                  </a:lnTo>
                  <a:lnTo>
                    <a:pt x="1338912" y="637001"/>
                  </a:lnTo>
                  <a:lnTo>
                    <a:pt x="1305039" y="668757"/>
                  </a:lnTo>
                  <a:lnTo>
                    <a:pt x="1267452" y="696201"/>
                  </a:lnTo>
                  <a:lnTo>
                    <a:pt x="1226551" y="718938"/>
                  </a:lnTo>
                  <a:lnTo>
                    <a:pt x="1182735" y="736569"/>
                  </a:lnTo>
                  <a:lnTo>
                    <a:pt x="1136404" y="748701"/>
                  </a:lnTo>
                  <a:lnTo>
                    <a:pt x="1087959" y="754935"/>
                  </a:lnTo>
                  <a:lnTo>
                    <a:pt x="1103511" y="878797"/>
                  </a:lnTo>
                  <a:lnTo>
                    <a:pt x="1135654" y="981535"/>
                  </a:lnTo>
                  <a:lnTo>
                    <a:pt x="1167400" y="1051627"/>
                  </a:lnTo>
                  <a:lnTo>
                    <a:pt x="1181757" y="10775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023377" y="8694721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441756" y="378098"/>
                  </a:moveTo>
                  <a:lnTo>
                    <a:pt x="1438811" y="330670"/>
                  </a:lnTo>
                  <a:lnTo>
                    <a:pt x="1430209" y="285000"/>
                  </a:lnTo>
                  <a:lnTo>
                    <a:pt x="1416304" y="241442"/>
                  </a:lnTo>
                  <a:lnTo>
                    <a:pt x="1397452" y="200351"/>
                  </a:lnTo>
                  <a:lnTo>
                    <a:pt x="1374006" y="162081"/>
                  </a:lnTo>
                  <a:lnTo>
                    <a:pt x="1346319" y="126987"/>
                  </a:lnTo>
                  <a:lnTo>
                    <a:pt x="1314746" y="95422"/>
                  </a:lnTo>
                  <a:lnTo>
                    <a:pt x="1279641" y="67742"/>
                  </a:lnTo>
                  <a:lnTo>
                    <a:pt x="1241357" y="44299"/>
                  </a:lnTo>
                  <a:lnTo>
                    <a:pt x="1200249" y="25450"/>
                  </a:lnTo>
                  <a:lnTo>
                    <a:pt x="1156670" y="11547"/>
                  </a:lnTo>
                  <a:lnTo>
                    <a:pt x="1110975" y="2945"/>
                  </a:lnTo>
                  <a:lnTo>
                    <a:pt x="1063517" y="0"/>
                  </a:lnTo>
                  <a:lnTo>
                    <a:pt x="378209" y="0"/>
                  </a:lnTo>
                  <a:lnTo>
                    <a:pt x="330775" y="2945"/>
                  </a:lnTo>
                  <a:lnTo>
                    <a:pt x="285098" y="11547"/>
                  </a:lnTo>
                  <a:lnTo>
                    <a:pt x="241531" y="25450"/>
                  </a:lnTo>
                  <a:lnTo>
                    <a:pt x="200429" y="44299"/>
                  </a:lnTo>
                  <a:lnTo>
                    <a:pt x="162148" y="67742"/>
                  </a:lnTo>
                  <a:lnTo>
                    <a:pt x="127042" y="95422"/>
                  </a:lnTo>
                  <a:lnTo>
                    <a:pt x="95465" y="126987"/>
                  </a:lnTo>
                  <a:lnTo>
                    <a:pt x="67773" y="162081"/>
                  </a:lnTo>
                  <a:lnTo>
                    <a:pt x="44321" y="200351"/>
                  </a:lnTo>
                  <a:lnTo>
                    <a:pt x="25462" y="241442"/>
                  </a:lnTo>
                  <a:lnTo>
                    <a:pt x="11553" y="285000"/>
                  </a:lnTo>
                  <a:lnTo>
                    <a:pt x="2947" y="330670"/>
                  </a:lnTo>
                  <a:lnTo>
                    <a:pt x="0" y="378098"/>
                  </a:lnTo>
                  <a:lnTo>
                    <a:pt x="2947" y="425527"/>
                  </a:lnTo>
                  <a:lnTo>
                    <a:pt x="11553" y="471197"/>
                  </a:lnTo>
                  <a:lnTo>
                    <a:pt x="25462" y="514754"/>
                  </a:lnTo>
                  <a:lnTo>
                    <a:pt x="44321" y="555845"/>
                  </a:lnTo>
                  <a:lnTo>
                    <a:pt x="67773" y="594115"/>
                  </a:lnTo>
                  <a:lnTo>
                    <a:pt x="95465" y="629210"/>
                  </a:lnTo>
                  <a:lnTo>
                    <a:pt x="127042" y="660774"/>
                  </a:lnTo>
                  <a:lnTo>
                    <a:pt x="162148" y="688455"/>
                  </a:lnTo>
                  <a:lnTo>
                    <a:pt x="200429" y="711897"/>
                  </a:lnTo>
                  <a:lnTo>
                    <a:pt x="241531" y="730747"/>
                  </a:lnTo>
                  <a:lnTo>
                    <a:pt x="285098" y="744650"/>
                  </a:lnTo>
                  <a:lnTo>
                    <a:pt x="330775" y="753251"/>
                  </a:lnTo>
                  <a:lnTo>
                    <a:pt x="378209" y="756197"/>
                  </a:lnTo>
                  <a:lnTo>
                    <a:pt x="864069" y="756197"/>
                  </a:lnTo>
                  <a:lnTo>
                    <a:pt x="875981" y="787514"/>
                  </a:lnTo>
                  <a:lnTo>
                    <a:pt x="910445" y="857731"/>
                  </a:lnTo>
                  <a:lnTo>
                    <a:pt x="933738" y="894620"/>
                  </a:lnTo>
                  <a:lnTo>
                    <a:pt x="961568" y="931356"/>
                  </a:lnTo>
                  <a:lnTo>
                    <a:pt x="994306" y="966934"/>
                  </a:lnTo>
                  <a:lnTo>
                    <a:pt x="1032322" y="1000348"/>
                  </a:lnTo>
                  <a:lnTo>
                    <a:pt x="1075989" y="1030592"/>
                  </a:lnTo>
                  <a:lnTo>
                    <a:pt x="1125677" y="1056662"/>
                  </a:lnTo>
                  <a:lnTo>
                    <a:pt x="1181757" y="1077552"/>
                  </a:lnTo>
                  <a:lnTo>
                    <a:pt x="1167400" y="1051627"/>
                  </a:lnTo>
                  <a:lnTo>
                    <a:pt x="1135654" y="981535"/>
                  </a:lnTo>
                  <a:lnTo>
                    <a:pt x="1103511" y="878797"/>
                  </a:lnTo>
                  <a:lnTo>
                    <a:pt x="1087959" y="754935"/>
                  </a:lnTo>
                  <a:lnTo>
                    <a:pt x="1136404" y="748701"/>
                  </a:lnTo>
                  <a:lnTo>
                    <a:pt x="1182735" y="736569"/>
                  </a:lnTo>
                  <a:lnTo>
                    <a:pt x="1226551" y="718938"/>
                  </a:lnTo>
                  <a:lnTo>
                    <a:pt x="1267452" y="696201"/>
                  </a:lnTo>
                  <a:lnTo>
                    <a:pt x="1305039" y="668757"/>
                  </a:lnTo>
                  <a:lnTo>
                    <a:pt x="1338912" y="637001"/>
                  </a:lnTo>
                  <a:lnTo>
                    <a:pt x="1368670" y="601329"/>
                  </a:lnTo>
                  <a:lnTo>
                    <a:pt x="1393915" y="562137"/>
                  </a:lnTo>
                  <a:lnTo>
                    <a:pt x="1414246" y="519822"/>
                  </a:lnTo>
                  <a:lnTo>
                    <a:pt x="1429263" y="474780"/>
                  </a:lnTo>
                  <a:lnTo>
                    <a:pt x="1438566" y="427406"/>
                  </a:lnTo>
                  <a:lnTo>
                    <a:pt x="1441756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10478" y="9040404"/>
              <a:ext cx="200873" cy="200844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43819" y="9040404"/>
              <a:ext cx="200873" cy="200844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77159" y="9040404"/>
              <a:ext cx="200873" cy="200844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507102" y="8165376"/>
              <a:ext cx="2001520" cy="1728470"/>
            </a:xfrm>
            <a:custGeom>
              <a:avLst/>
              <a:gdLst/>
              <a:ahLst/>
              <a:cxnLst/>
              <a:rect l="l" t="t" r="r" b="b"/>
              <a:pathLst>
                <a:path w="2001520" h="1728470">
                  <a:moveTo>
                    <a:pt x="461479" y="1339608"/>
                  </a:moveTo>
                  <a:lnTo>
                    <a:pt x="461479" y="1488546"/>
                  </a:lnTo>
                </a:path>
                <a:path w="2001520" h="1728470">
                  <a:moveTo>
                    <a:pt x="535945" y="1414077"/>
                  </a:moveTo>
                  <a:lnTo>
                    <a:pt x="386982" y="1414077"/>
                  </a:lnTo>
                </a:path>
                <a:path w="2001520" h="1728470">
                  <a:moveTo>
                    <a:pt x="294662" y="1488546"/>
                  </a:moveTo>
                  <a:lnTo>
                    <a:pt x="294662" y="1728323"/>
                  </a:lnTo>
                </a:path>
                <a:path w="2001520" h="1728470">
                  <a:moveTo>
                    <a:pt x="414595" y="1608435"/>
                  </a:moveTo>
                  <a:lnTo>
                    <a:pt x="174728" y="1608435"/>
                  </a:lnTo>
                </a:path>
                <a:path w="2001520" h="1728470">
                  <a:moveTo>
                    <a:pt x="1771481" y="20648"/>
                  </a:moveTo>
                  <a:lnTo>
                    <a:pt x="1771481" y="169585"/>
                  </a:lnTo>
                </a:path>
                <a:path w="2001520" h="1728470">
                  <a:moveTo>
                    <a:pt x="1845947" y="95117"/>
                  </a:moveTo>
                  <a:lnTo>
                    <a:pt x="1696985" y="95117"/>
                  </a:lnTo>
                </a:path>
                <a:path w="2001520" h="1728470">
                  <a:moveTo>
                    <a:pt x="1604664" y="169585"/>
                  </a:moveTo>
                  <a:lnTo>
                    <a:pt x="1604664" y="409363"/>
                  </a:lnTo>
                </a:path>
                <a:path w="2001520" h="1728470">
                  <a:moveTo>
                    <a:pt x="1724598" y="289474"/>
                  </a:moveTo>
                  <a:lnTo>
                    <a:pt x="1484761" y="289474"/>
                  </a:lnTo>
                </a:path>
                <a:path w="2001520" h="1728470">
                  <a:moveTo>
                    <a:pt x="74496" y="0"/>
                  </a:moveTo>
                  <a:lnTo>
                    <a:pt x="74496" y="148937"/>
                  </a:lnTo>
                </a:path>
                <a:path w="2001520" h="1728470">
                  <a:moveTo>
                    <a:pt x="148962" y="74468"/>
                  </a:moveTo>
                  <a:lnTo>
                    <a:pt x="0" y="74468"/>
                  </a:lnTo>
                </a:path>
                <a:path w="2001520" h="1728470">
                  <a:moveTo>
                    <a:pt x="1927032" y="1477499"/>
                  </a:moveTo>
                  <a:lnTo>
                    <a:pt x="1927032" y="1626436"/>
                  </a:lnTo>
                </a:path>
                <a:path w="2001520" h="1728470">
                  <a:moveTo>
                    <a:pt x="2001497" y="1551968"/>
                  </a:moveTo>
                  <a:lnTo>
                    <a:pt x="1852535" y="1551968"/>
                  </a:lnTo>
                </a:path>
              </a:pathLst>
            </a:custGeom>
            <a:ln w="4212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5446814" y="8014362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1378823" y="847503"/>
                  </a:moveTo>
                  <a:lnTo>
                    <a:pt x="389300" y="847503"/>
                  </a:lnTo>
                  <a:lnTo>
                    <a:pt x="389300" y="388646"/>
                  </a:lnTo>
                  <a:lnTo>
                    <a:pt x="386267" y="339894"/>
                  </a:lnTo>
                  <a:lnTo>
                    <a:pt x="377410" y="292949"/>
                  </a:lnTo>
                  <a:lnTo>
                    <a:pt x="363096" y="248176"/>
                  </a:lnTo>
                  <a:lnTo>
                    <a:pt x="343688" y="205938"/>
                  </a:lnTo>
                  <a:lnTo>
                    <a:pt x="319552" y="166601"/>
                  </a:lnTo>
                  <a:lnTo>
                    <a:pt x="291051" y="130528"/>
                  </a:lnTo>
                  <a:lnTo>
                    <a:pt x="258552" y="98083"/>
                  </a:lnTo>
                  <a:lnTo>
                    <a:pt x="222418" y="69630"/>
                  </a:lnTo>
                  <a:lnTo>
                    <a:pt x="183014" y="45534"/>
                  </a:lnTo>
                  <a:lnTo>
                    <a:pt x="140706" y="26159"/>
                  </a:lnTo>
                  <a:lnTo>
                    <a:pt x="95857" y="11869"/>
                  </a:lnTo>
                  <a:lnTo>
                    <a:pt x="48834" y="3028"/>
                  </a:lnTo>
                  <a:lnTo>
                    <a:pt x="0" y="0"/>
                  </a:lnTo>
                  <a:lnTo>
                    <a:pt x="989523" y="0"/>
                  </a:lnTo>
                  <a:lnTo>
                    <a:pt x="1038351" y="3028"/>
                  </a:lnTo>
                  <a:lnTo>
                    <a:pt x="1085370" y="11869"/>
                  </a:lnTo>
                  <a:lnTo>
                    <a:pt x="1130216" y="26159"/>
                  </a:lnTo>
                  <a:lnTo>
                    <a:pt x="1172523" y="45534"/>
                  </a:lnTo>
                  <a:lnTo>
                    <a:pt x="1211927" y="69630"/>
                  </a:lnTo>
                  <a:lnTo>
                    <a:pt x="1248062" y="98083"/>
                  </a:lnTo>
                  <a:lnTo>
                    <a:pt x="1280563" y="130528"/>
                  </a:lnTo>
                  <a:lnTo>
                    <a:pt x="1309066" y="166601"/>
                  </a:lnTo>
                  <a:lnTo>
                    <a:pt x="1333205" y="205938"/>
                  </a:lnTo>
                  <a:lnTo>
                    <a:pt x="1352615" y="248176"/>
                  </a:lnTo>
                  <a:lnTo>
                    <a:pt x="1366932" y="292949"/>
                  </a:lnTo>
                  <a:lnTo>
                    <a:pt x="1375789" y="339894"/>
                  </a:lnTo>
                  <a:lnTo>
                    <a:pt x="1378823" y="388646"/>
                  </a:lnTo>
                  <a:lnTo>
                    <a:pt x="1378823" y="8475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5446814" y="8014362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989523" y="0"/>
                  </a:moveTo>
                  <a:lnTo>
                    <a:pt x="965112" y="4"/>
                  </a:lnTo>
                  <a:lnTo>
                    <a:pt x="904662" y="16"/>
                  </a:lnTo>
                  <a:lnTo>
                    <a:pt x="826192" y="31"/>
                  </a:lnTo>
                  <a:lnTo>
                    <a:pt x="747726" y="47"/>
                  </a:lnTo>
                  <a:lnTo>
                    <a:pt x="687283" y="59"/>
                  </a:lnTo>
                  <a:lnTo>
                    <a:pt x="662886" y="63"/>
                  </a:lnTo>
                  <a:lnTo>
                    <a:pt x="0" y="0"/>
                  </a:lnTo>
                  <a:lnTo>
                    <a:pt x="48834" y="3028"/>
                  </a:lnTo>
                  <a:lnTo>
                    <a:pt x="95857" y="11869"/>
                  </a:lnTo>
                  <a:lnTo>
                    <a:pt x="140706" y="26159"/>
                  </a:lnTo>
                  <a:lnTo>
                    <a:pt x="183014" y="45534"/>
                  </a:lnTo>
                  <a:lnTo>
                    <a:pt x="222418" y="69630"/>
                  </a:lnTo>
                  <a:lnTo>
                    <a:pt x="258552" y="98083"/>
                  </a:lnTo>
                  <a:lnTo>
                    <a:pt x="291051" y="130528"/>
                  </a:lnTo>
                  <a:lnTo>
                    <a:pt x="319552" y="166601"/>
                  </a:lnTo>
                  <a:lnTo>
                    <a:pt x="343688" y="205938"/>
                  </a:lnTo>
                  <a:lnTo>
                    <a:pt x="363096" y="248176"/>
                  </a:lnTo>
                  <a:lnTo>
                    <a:pt x="377410" y="292949"/>
                  </a:lnTo>
                  <a:lnTo>
                    <a:pt x="386267" y="339894"/>
                  </a:lnTo>
                  <a:lnTo>
                    <a:pt x="389300" y="388646"/>
                  </a:lnTo>
                  <a:lnTo>
                    <a:pt x="389300" y="847503"/>
                  </a:lnTo>
                  <a:lnTo>
                    <a:pt x="1378823" y="847503"/>
                  </a:lnTo>
                  <a:lnTo>
                    <a:pt x="1378823" y="388646"/>
                  </a:lnTo>
                  <a:lnTo>
                    <a:pt x="1375789" y="339894"/>
                  </a:lnTo>
                  <a:lnTo>
                    <a:pt x="1366932" y="292949"/>
                  </a:lnTo>
                  <a:lnTo>
                    <a:pt x="1352615" y="248176"/>
                  </a:lnTo>
                  <a:lnTo>
                    <a:pt x="1333205" y="205938"/>
                  </a:lnTo>
                  <a:lnTo>
                    <a:pt x="1309066" y="166601"/>
                  </a:lnTo>
                  <a:lnTo>
                    <a:pt x="1280563" y="130528"/>
                  </a:lnTo>
                  <a:lnTo>
                    <a:pt x="1248062" y="98083"/>
                  </a:lnTo>
                  <a:lnTo>
                    <a:pt x="1211927" y="69630"/>
                  </a:lnTo>
                  <a:lnTo>
                    <a:pt x="1172523" y="45534"/>
                  </a:lnTo>
                  <a:lnTo>
                    <a:pt x="1130216" y="26159"/>
                  </a:lnTo>
                  <a:lnTo>
                    <a:pt x="1085370" y="11869"/>
                  </a:lnTo>
                  <a:lnTo>
                    <a:pt x="1038351" y="3028"/>
                  </a:lnTo>
                  <a:lnTo>
                    <a:pt x="989523" y="0"/>
                  </a:lnTo>
                  <a:close/>
                </a:path>
              </a:pathLst>
            </a:custGeom>
            <a:ln w="3674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5057482" y="8014362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0" y="847503"/>
                  </a:lnTo>
                  <a:lnTo>
                    <a:pt x="0" y="388646"/>
                  </a:lnTo>
                  <a:lnTo>
                    <a:pt x="3033" y="339894"/>
                  </a:lnTo>
                  <a:lnTo>
                    <a:pt x="11889" y="292949"/>
                  </a:lnTo>
                  <a:lnTo>
                    <a:pt x="26203" y="248176"/>
                  </a:lnTo>
                  <a:lnTo>
                    <a:pt x="45612" y="205938"/>
                  </a:lnTo>
                  <a:lnTo>
                    <a:pt x="69749" y="166601"/>
                  </a:lnTo>
                  <a:lnTo>
                    <a:pt x="98251" y="130528"/>
                  </a:lnTo>
                  <a:lnTo>
                    <a:pt x="130752" y="98083"/>
                  </a:lnTo>
                  <a:lnTo>
                    <a:pt x="166889" y="69630"/>
                  </a:lnTo>
                  <a:lnTo>
                    <a:pt x="206295" y="45534"/>
                  </a:lnTo>
                  <a:lnTo>
                    <a:pt x="248608" y="26159"/>
                  </a:lnTo>
                  <a:lnTo>
                    <a:pt x="293461" y="11869"/>
                  </a:lnTo>
                  <a:lnTo>
                    <a:pt x="340491" y="3028"/>
                  </a:lnTo>
                  <a:lnTo>
                    <a:pt x="389332" y="0"/>
                  </a:lnTo>
                  <a:lnTo>
                    <a:pt x="438166" y="3028"/>
                  </a:lnTo>
                  <a:lnTo>
                    <a:pt x="485190" y="11869"/>
                  </a:lnTo>
                  <a:lnTo>
                    <a:pt x="530038" y="26159"/>
                  </a:lnTo>
                  <a:lnTo>
                    <a:pt x="572346" y="45534"/>
                  </a:lnTo>
                  <a:lnTo>
                    <a:pt x="611750" y="69630"/>
                  </a:lnTo>
                  <a:lnTo>
                    <a:pt x="647884" y="98083"/>
                  </a:lnTo>
                  <a:lnTo>
                    <a:pt x="680383" y="130528"/>
                  </a:lnTo>
                  <a:lnTo>
                    <a:pt x="708884" y="166601"/>
                  </a:lnTo>
                  <a:lnTo>
                    <a:pt x="733020" y="205938"/>
                  </a:lnTo>
                  <a:lnTo>
                    <a:pt x="752428" y="248176"/>
                  </a:lnTo>
                  <a:lnTo>
                    <a:pt x="766743" y="292949"/>
                  </a:lnTo>
                  <a:lnTo>
                    <a:pt x="775599" y="339894"/>
                  </a:lnTo>
                  <a:lnTo>
                    <a:pt x="778632" y="388646"/>
                  </a:lnTo>
                  <a:lnTo>
                    <a:pt x="778632" y="84750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5057482" y="8014362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778632" y="388646"/>
                  </a:lnTo>
                  <a:lnTo>
                    <a:pt x="775599" y="339894"/>
                  </a:lnTo>
                  <a:lnTo>
                    <a:pt x="766743" y="292949"/>
                  </a:lnTo>
                  <a:lnTo>
                    <a:pt x="752428" y="248176"/>
                  </a:lnTo>
                  <a:lnTo>
                    <a:pt x="733020" y="205938"/>
                  </a:lnTo>
                  <a:lnTo>
                    <a:pt x="708884" y="166601"/>
                  </a:lnTo>
                  <a:lnTo>
                    <a:pt x="680383" y="130528"/>
                  </a:lnTo>
                  <a:lnTo>
                    <a:pt x="647884" y="98083"/>
                  </a:lnTo>
                  <a:lnTo>
                    <a:pt x="611750" y="69630"/>
                  </a:lnTo>
                  <a:lnTo>
                    <a:pt x="572346" y="45534"/>
                  </a:lnTo>
                  <a:lnTo>
                    <a:pt x="530038" y="26159"/>
                  </a:lnTo>
                  <a:lnTo>
                    <a:pt x="485190" y="11869"/>
                  </a:lnTo>
                  <a:lnTo>
                    <a:pt x="438166" y="3028"/>
                  </a:lnTo>
                  <a:lnTo>
                    <a:pt x="389332" y="0"/>
                  </a:lnTo>
                  <a:lnTo>
                    <a:pt x="340491" y="3028"/>
                  </a:lnTo>
                  <a:lnTo>
                    <a:pt x="293461" y="11869"/>
                  </a:lnTo>
                  <a:lnTo>
                    <a:pt x="248608" y="26159"/>
                  </a:lnTo>
                  <a:lnTo>
                    <a:pt x="206295" y="45534"/>
                  </a:lnTo>
                  <a:lnTo>
                    <a:pt x="166889" y="69630"/>
                  </a:lnTo>
                  <a:lnTo>
                    <a:pt x="130752" y="98083"/>
                  </a:lnTo>
                  <a:lnTo>
                    <a:pt x="98251" y="130528"/>
                  </a:lnTo>
                  <a:lnTo>
                    <a:pt x="69749" y="166601"/>
                  </a:lnTo>
                  <a:lnTo>
                    <a:pt x="45612" y="205938"/>
                  </a:lnTo>
                  <a:lnTo>
                    <a:pt x="26203" y="248176"/>
                  </a:lnTo>
                  <a:lnTo>
                    <a:pt x="11889" y="292949"/>
                  </a:lnTo>
                  <a:lnTo>
                    <a:pt x="3033" y="339894"/>
                  </a:lnTo>
                  <a:lnTo>
                    <a:pt x="0" y="388646"/>
                  </a:lnTo>
                  <a:lnTo>
                    <a:pt x="0" y="847503"/>
                  </a:lnTo>
                  <a:lnTo>
                    <a:pt x="778632" y="847503"/>
                  </a:lnTo>
                  <a:close/>
                </a:path>
              </a:pathLst>
            </a:custGeom>
            <a:ln w="3676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5977251" y="7923107"/>
              <a:ext cx="93980" cy="304165"/>
            </a:xfrm>
            <a:custGeom>
              <a:avLst/>
              <a:gdLst/>
              <a:ahLst/>
              <a:cxnLst/>
              <a:rect l="l" t="t" r="r" b="b"/>
              <a:pathLst>
                <a:path w="93980" h="304165">
                  <a:moveTo>
                    <a:pt x="75151" y="303959"/>
                  </a:moveTo>
                  <a:lnTo>
                    <a:pt x="18396" y="303959"/>
                  </a:lnTo>
                  <a:lnTo>
                    <a:pt x="11237" y="302516"/>
                  </a:lnTo>
                  <a:lnTo>
                    <a:pt x="5389" y="298579"/>
                  </a:lnTo>
                  <a:lnTo>
                    <a:pt x="1446" y="292741"/>
                  </a:lnTo>
                  <a:lnTo>
                    <a:pt x="0" y="285594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75151" y="0"/>
                  </a:lnTo>
                  <a:lnTo>
                    <a:pt x="82310" y="1443"/>
                  </a:lnTo>
                  <a:lnTo>
                    <a:pt x="88158" y="5380"/>
                  </a:lnTo>
                  <a:lnTo>
                    <a:pt x="92102" y="11218"/>
                  </a:lnTo>
                  <a:lnTo>
                    <a:pt x="93548" y="18365"/>
                  </a:lnTo>
                  <a:lnTo>
                    <a:pt x="93548" y="285594"/>
                  </a:lnTo>
                  <a:lnTo>
                    <a:pt x="92102" y="292741"/>
                  </a:lnTo>
                  <a:lnTo>
                    <a:pt x="88158" y="298579"/>
                  </a:lnTo>
                  <a:lnTo>
                    <a:pt x="82310" y="302516"/>
                  </a:lnTo>
                  <a:lnTo>
                    <a:pt x="75151" y="303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5958854" y="7904742"/>
              <a:ext cx="130810" cy="340995"/>
            </a:xfrm>
            <a:custGeom>
              <a:avLst/>
              <a:gdLst/>
              <a:ahLst/>
              <a:cxnLst/>
              <a:rect l="l" t="t" r="r" b="b"/>
              <a:pathLst>
                <a:path w="130809" h="340995">
                  <a:moveTo>
                    <a:pt x="93548" y="340691"/>
                  </a:moveTo>
                  <a:lnTo>
                    <a:pt x="36793" y="340691"/>
                  </a:lnTo>
                  <a:lnTo>
                    <a:pt x="22474" y="337803"/>
                  </a:lnTo>
                  <a:lnTo>
                    <a:pt x="10779" y="329930"/>
                  </a:lnTo>
                  <a:lnTo>
                    <a:pt x="2892" y="318254"/>
                  </a:lnTo>
                  <a:lnTo>
                    <a:pt x="0" y="30395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93548" y="0"/>
                  </a:lnTo>
                  <a:lnTo>
                    <a:pt x="107880" y="2887"/>
                  </a:lnTo>
                  <a:lnTo>
                    <a:pt x="119574" y="10761"/>
                  </a:lnTo>
                  <a:lnTo>
                    <a:pt x="127453" y="22437"/>
                  </a:lnTo>
                  <a:lnTo>
                    <a:pt x="130341" y="36731"/>
                  </a:lnTo>
                  <a:lnTo>
                    <a:pt x="36793" y="36731"/>
                  </a:lnTo>
                  <a:lnTo>
                    <a:pt x="36793" y="303959"/>
                  </a:lnTo>
                  <a:lnTo>
                    <a:pt x="130341" y="303959"/>
                  </a:lnTo>
                  <a:lnTo>
                    <a:pt x="127453" y="318254"/>
                  </a:lnTo>
                  <a:lnTo>
                    <a:pt x="119574" y="329930"/>
                  </a:lnTo>
                  <a:lnTo>
                    <a:pt x="107880" y="337803"/>
                  </a:lnTo>
                  <a:lnTo>
                    <a:pt x="93548" y="340691"/>
                  </a:lnTo>
                  <a:close/>
                </a:path>
                <a:path w="130809" h="340995">
                  <a:moveTo>
                    <a:pt x="130341" y="303959"/>
                  </a:moveTo>
                  <a:lnTo>
                    <a:pt x="93548" y="303959"/>
                  </a:lnTo>
                  <a:lnTo>
                    <a:pt x="93548" y="36731"/>
                  </a:lnTo>
                  <a:lnTo>
                    <a:pt x="130341" y="36731"/>
                  </a:lnTo>
                  <a:lnTo>
                    <a:pt x="130341" y="30395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977251" y="7858381"/>
              <a:ext cx="234972" cy="206742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5958854" y="7840016"/>
              <a:ext cx="271145" cy="243840"/>
            </a:xfrm>
            <a:custGeom>
              <a:avLst/>
              <a:gdLst/>
              <a:ahLst/>
              <a:cxnLst/>
              <a:rect l="l" t="t" r="r" b="b"/>
              <a:pathLst>
                <a:path w="271144" h="243840">
                  <a:moveTo>
                    <a:pt x="234142" y="243473"/>
                  </a:moveTo>
                  <a:lnTo>
                    <a:pt x="36793" y="243473"/>
                  </a:lnTo>
                  <a:lnTo>
                    <a:pt x="22474" y="240586"/>
                  </a:lnTo>
                  <a:lnTo>
                    <a:pt x="10779" y="232712"/>
                  </a:lnTo>
                  <a:lnTo>
                    <a:pt x="2892" y="221036"/>
                  </a:lnTo>
                  <a:lnTo>
                    <a:pt x="0" y="206742"/>
                  </a:lnTo>
                  <a:lnTo>
                    <a:pt x="0" y="36731"/>
                  </a:lnTo>
                  <a:lnTo>
                    <a:pt x="2892" y="22423"/>
                  </a:lnTo>
                  <a:lnTo>
                    <a:pt x="10779" y="10749"/>
                  </a:lnTo>
                  <a:lnTo>
                    <a:pt x="22474" y="2883"/>
                  </a:lnTo>
                  <a:lnTo>
                    <a:pt x="36793" y="0"/>
                  </a:lnTo>
                  <a:lnTo>
                    <a:pt x="234174" y="0"/>
                  </a:lnTo>
                  <a:lnTo>
                    <a:pt x="248506" y="2883"/>
                  </a:lnTo>
                  <a:lnTo>
                    <a:pt x="260200" y="10749"/>
                  </a:lnTo>
                  <a:lnTo>
                    <a:pt x="268079" y="22423"/>
                  </a:lnTo>
                  <a:lnTo>
                    <a:pt x="270967" y="36731"/>
                  </a:lnTo>
                  <a:lnTo>
                    <a:pt x="36793" y="36731"/>
                  </a:lnTo>
                  <a:lnTo>
                    <a:pt x="36793" y="206742"/>
                  </a:lnTo>
                  <a:lnTo>
                    <a:pt x="270964" y="206742"/>
                  </a:lnTo>
                  <a:lnTo>
                    <a:pt x="269692" y="216268"/>
                  </a:lnTo>
                  <a:lnTo>
                    <a:pt x="265985" y="225171"/>
                  </a:lnTo>
                  <a:lnTo>
                    <a:pt x="260149" y="232712"/>
                  </a:lnTo>
                  <a:lnTo>
                    <a:pt x="252506" y="238579"/>
                  </a:lnTo>
                  <a:lnTo>
                    <a:pt x="243725" y="242210"/>
                  </a:lnTo>
                  <a:lnTo>
                    <a:pt x="234142" y="243473"/>
                  </a:lnTo>
                  <a:close/>
                </a:path>
                <a:path w="271144" h="243840">
                  <a:moveTo>
                    <a:pt x="270931" y="206742"/>
                  </a:moveTo>
                  <a:lnTo>
                    <a:pt x="234142" y="206742"/>
                  </a:lnTo>
                  <a:lnTo>
                    <a:pt x="185467" y="121736"/>
                  </a:lnTo>
                  <a:lnTo>
                    <a:pt x="234142" y="36731"/>
                  </a:lnTo>
                  <a:lnTo>
                    <a:pt x="270967" y="36731"/>
                  </a:lnTo>
                  <a:lnTo>
                    <a:pt x="270967" y="43746"/>
                  </a:lnTo>
                  <a:lnTo>
                    <a:pt x="268987" y="50346"/>
                  </a:lnTo>
                  <a:lnTo>
                    <a:pt x="265537" y="55926"/>
                  </a:lnTo>
                  <a:lnTo>
                    <a:pt x="227850" y="121736"/>
                  </a:lnTo>
                  <a:lnTo>
                    <a:pt x="266112" y="188536"/>
                  </a:lnTo>
                  <a:lnTo>
                    <a:pt x="269753" y="197457"/>
                  </a:lnTo>
                  <a:lnTo>
                    <a:pt x="270931" y="20674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6263294" y="8246485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6263294" y="8246485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ln w="3677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255374" y="8341471"/>
              <a:ext cx="382905" cy="115570"/>
            </a:xfrm>
            <a:custGeom>
              <a:avLst/>
              <a:gdLst/>
              <a:ahLst/>
              <a:cxnLst/>
              <a:rect l="l" t="t" r="r" b="b"/>
              <a:pathLst>
                <a:path w="382905" h="115570">
                  <a:moveTo>
                    <a:pt x="364451" y="115009"/>
                  </a:moveTo>
                  <a:lnTo>
                    <a:pt x="18396" y="115009"/>
                  </a:lnTo>
                  <a:lnTo>
                    <a:pt x="11237" y="113565"/>
                  </a:lnTo>
                  <a:lnTo>
                    <a:pt x="5389" y="109628"/>
                  </a:lnTo>
                  <a:lnTo>
                    <a:pt x="1446" y="103790"/>
                  </a:lnTo>
                  <a:lnTo>
                    <a:pt x="0" y="96643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364451" y="0"/>
                  </a:lnTo>
                  <a:lnTo>
                    <a:pt x="371611" y="1443"/>
                  </a:lnTo>
                  <a:lnTo>
                    <a:pt x="377458" y="5380"/>
                  </a:lnTo>
                  <a:lnTo>
                    <a:pt x="381402" y="11218"/>
                  </a:lnTo>
                  <a:lnTo>
                    <a:pt x="382848" y="18365"/>
                  </a:lnTo>
                  <a:lnTo>
                    <a:pt x="382848" y="96643"/>
                  </a:lnTo>
                  <a:lnTo>
                    <a:pt x="381402" y="103790"/>
                  </a:lnTo>
                  <a:lnTo>
                    <a:pt x="377458" y="109628"/>
                  </a:lnTo>
                  <a:lnTo>
                    <a:pt x="371611" y="113565"/>
                  </a:lnTo>
                  <a:lnTo>
                    <a:pt x="364451" y="11500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236977" y="8323105"/>
              <a:ext cx="419734" cy="151765"/>
            </a:xfrm>
            <a:custGeom>
              <a:avLst/>
              <a:gdLst/>
              <a:ahLst/>
              <a:cxnLst/>
              <a:rect l="l" t="t" r="r" b="b"/>
              <a:pathLst>
                <a:path w="419734" h="151765">
                  <a:moveTo>
                    <a:pt x="382848" y="151740"/>
                  </a:moveTo>
                  <a:lnTo>
                    <a:pt x="36793" y="151740"/>
                  </a:lnTo>
                  <a:lnTo>
                    <a:pt x="22474" y="148853"/>
                  </a:lnTo>
                  <a:lnTo>
                    <a:pt x="10779" y="140979"/>
                  </a:lnTo>
                  <a:lnTo>
                    <a:pt x="2892" y="129303"/>
                  </a:lnTo>
                  <a:lnTo>
                    <a:pt x="0" y="11500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382848" y="0"/>
                  </a:lnTo>
                  <a:lnTo>
                    <a:pt x="397167" y="2887"/>
                  </a:lnTo>
                  <a:lnTo>
                    <a:pt x="408862" y="10761"/>
                  </a:lnTo>
                  <a:lnTo>
                    <a:pt x="416749" y="22437"/>
                  </a:lnTo>
                  <a:lnTo>
                    <a:pt x="419641" y="36731"/>
                  </a:lnTo>
                  <a:lnTo>
                    <a:pt x="36793" y="36731"/>
                  </a:lnTo>
                  <a:lnTo>
                    <a:pt x="36793" y="115009"/>
                  </a:lnTo>
                  <a:lnTo>
                    <a:pt x="419641" y="115009"/>
                  </a:lnTo>
                  <a:lnTo>
                    <a:pt x="416749" y="129303"/>
                  </a:lnTo>
                  <a:lnTo>
                    <a:pt x="408862" y="140979"/>
                  </a:lnTo>
                  <a:lnTo>
                    <a:pt x="397167" y="148853"/>
                  </a:lnTo>
                  <a:lnTo>
                    <a:pt x="382848" y="151740"/>
                  </a:lnTo>
                  <a:close/>
                </a:path>
                <a:path w="419734" h="151765">
                  <a:moveTo>
                    <a:pt x="419641" y="115009"/>
                  </a:moveTo>
                  <a:lnTo>
                    <a:pt x="382848" y="115009"/>
                  </a:lnTo>
                  <a:lnTo>
                    <a:pt x="382848" y="36731"/>
                  </a:lnTo>
                  <a:lnTo>
                    <a:pt x="419641" y="36731"/>
                  </a:lnTo>
                  <a:lnTo>
                    <a:pt x="419641" y="11500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5948315" y="8861866"/>
              <a:ext cx="187960" cy="858519"/>
            </a:xfrm>
            <a:custGeom>
              <a:avLst/>
              <a:gdLst/>
              <a:ahLst/>
              <a:cxnLst/>
              <a:rect l="l" t="t" r="r" b="b"/>
              <a:pathLst>
                <a:path w="187959" h="858520">
                  <a:moveTo>
                    <a:pt x="187895" y="858280"/>
                  </a:moveTo>
                  <a:lnTo>
                    <a:pt x="0" y="858280"/>
                  </a:lnTo>
                  <a:lnTo>
                    <a:pt x="0" y="0"/>
                  </a:lnTo>
                  <a:lnTo>
                    <a:pt x="187895" y="0"/>
                  </a:lnTo>
                  <a:lnTo>
                    <a:pt x="187895" y="8582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4981468" y="7699944"/>
              <a:ext cx="2002155" cy="2020570"/>
            </a:xfrm>
            <a:custGeom>
              <a:avLst/>
              <a:gdLst/>
              <a:ahLst/>
              <a:cxnLst/>
              <a:rect l="l" t="t" r="r" b="b"/>
              <a:pathLst>
                <a:path w="2002155" h="2020570">
                  <a:moveTo>
                    <a:pt x="1154741" y="2020202"/>
                  </a:moveTo>
                  <a:lnTo>
                    <a:pt x="966846" y="2020202"/>
                  </a:lnTo>
                  <a:lnTo>
                    <a:pt x="966846" y="1161921"/>
                  </a:lnTo>
                  <a:lnTo>
                    <a:pt x="1154741" y="1161921"/>
                  </a:lnTo>
                  <a:lnTo>
                    <a:pt x="1154741" y="2020202"/>
                  </a:lnTo>
                  <a:close/>
                </a:path>
                <a:path w="2002155" h="2020570">
                  <a:moveTo>
                    <a:pt x="387575" y="1877995"/>
                  </a:moveTo>
                  <a:lnTo>
                    <a:pt x="239092" y="1877995"/>
                  </a:lnTo>
                </a:path>
                <a:path w="2002155" h="2020570">
                  <a:moveTo>
                    <a:pt x="313350" y="1952096"/>
                  </a:moveTo>
                  <a:lnTo>
                    <a:pt x="313350" y="1803862"/>
                  </a:lnTo>
                </a:path>
                <a:path w="2002155" h="2020570">
                  <a:moveTo>
                    <a:pt x="239092" y="1712001"/>
                  </a:moveTo>
                  <a:lnTo>
                    <a:pt x="0" y="1712001"/>
                  </a:lnTo>
                </a:path>
                <a:path w="2002155" h="2020570">
                  <a:moveTo>
                    <a:pt x="119546" y="1831347"/>
                  </a:moveTo>
                  <a:lnTo>
                    <a:pt x="119546" y="1592688"/>
                  </a:lnTo>
                </a:path>
                <a:path w="2002155" h="2020570">
                  <a:moveTo>
                    <a:pt x="2001946" y="285307"/>
                  </a:moveTo>
                  <a:lnTo>
                    <a:pt x="1853431" y="285307"/>
                  </a:lnTo>
                </a:path>
                <a:path w="2002155" h="2020570">
                  <a:moveTo>
                    <a:pt x="1927688" y="359439"/>
                  </a:moveTo>
                  <a:lnTo>
                    <a:pt x="1927688" y="211206"/>
                  </a:lnTo>
                </a:path>
                <a:path w="2002155" h="2020570">
                  <a:moveTo>
                    <a:pt x="1853431" y="119345"/>
                  </a:moveTo>
                  <a:lnTo>
                    <a:pt x="1614370" y="119345"/>
                  </a:lnTo>
                </a:path>
                <a:path w="2002155" h="2020570">
                  <a:moveTo>
                    <a:pt x="1733885" y="238691"/>
                  </a:moveTo>
                  <a:lnTo>
                    <a:pt x="1733885" y="0"/>
                  </a:lnTo>
                </a:path>
                <a:path w="2002155" h="2020570">
                  <a:moveTo>
                    <a:pt x="128393" y="158468"/>
                  </a:moveTo>
                  <a:lnTo>
                    <a:pt x="128393" y="306701"/>
                  </a:lnTo>
                </a:path>
                <a:path w="2002155" h="2020570">
                  <a:moveTo>
                    <a:pt x="202650" y="232601"/>
                  </a:moveTo>
                  <a:lnTo>
                    <a:pt x="54167" y="232601"/>
                  </a:lnTo>
                </a:path>
                <a:path w="2002155" h="2020570">
                  <a:moveTo>
                    <a:pt x="1745989" y="1838617"/>
                  </a:moveTo>
                  <a:lnTo>
                    <a:pt x="1745989" y="1986882"/>
                  </a:lnTo>
                </a:path>
                <a:path w="2002155" h="2020570">
                  <a:moveTo>
                    <a:pt x="1820215" y="1912749"/>
                  </a:moveTo>
                  <a:lnTo>
                    <a:pt x="1671732" y="1912749"/>
                  </a:lnTo>
                </a:path>
              </a:pathLst>
            </a:custGeom>
            <a:ln w="3676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3065" y="3302383"/>
              <a:ext cx="189913" cy="189913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3065" y="3900609"/>
              <a:ext cx="189913" cy="189913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23065" y="4498836"/>
              <a:ext cx="189913" cy="189913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3065" y="5097063"/>
              <a:ext cx="189913" cy="189913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3065" y="5695289"/>
              <a:ext cx="189913" cy="189912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23065" y="6293516"/>
              <a:ext cx="189913" cy="189912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21907" y="3297038"/>
              <a:ext cx="180591" cy="180591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21907" y="3865902"/>
              <a:ext cx="180591" cy="180591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21907" y="4434767"/>
              <a:ext cx="180591" cy="180591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21907" y="5003631"/>
              <a:ext cx="180591" cy="180591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21907" y="5572495"/>
              <a:ext cx="180591" cy="180591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921907" y="6141359"/>
              <a:ext cx="180591" cy="180591"/>
            </a:xfrm>
            <a:prstGeom prst="rect">
              <a:avLst/>
            </a:prstGeom>
          </p:spPr>
        </p:pic>
      </p:grpSp>
      <p:sp>
        <p:nvSpPr>
          <p:cNvPr id="56" name="object 56"/>
          <p:cNvSpPr txBox="1"/>
          <p:nvPr/>
        </p:nvSpPr>
        <p:spPr>
          <a:xfrm>
            <a:off x="1747759" y="3052919"/>
            <a:ext cx="6847205" cy="361505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847975">
              <a:lnSpc>
                <a:spcPct val="117200"/>
              </a:lnSpc>
              <a:spcBef>
                <a:spcPts val="90"/>
              </a:spcBef>
            </a:pPr>
            <a:r>
              <a:rPr sz="3350" spc="85" dirty="0">
                <a:solidFill>
                  <a:srgbClr val="3F3F3F"/>
                </a:solidFill>
                <a:latin typeface="Tahoma"/>
                <a:cs typeface="Tahoma"/>
              </a:rPr>
              <a:t>End</a:t>
            </a:r>
            <a:r>
              <a:rPr sz="335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145" dirty="0">
                <a:solidFill>
                  <a:srgbClr val="3F3F3F"/>
                </a:solidFill>
                <a:latin typeface="Tahoma"/>
                <a:cs typeface="Tahoma"/>
              </a:rPr>
              <a:t>Devices</a:t>
            </a:r>
            <a:r>
              <a:rPr sz="335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-10" dirty="0">
                <a:solidFill>
                  <a:srgbClr val="3F3F3F"/>
                </a:solidFill>
                <a:latin typeface="Tahoma"/>
                <a:cs typeface="Tahoma"/>
              </a:rPr>
              <a:t>(Hosts) </a:t>
            </a:r>
            <a:r>
              <a:rPr sz="3350" spc="75" dirty="0">
                <a:solidFill>
                  <a:srgbClr val="3F3F3F"/>
                </a:solidFill>
                <a:latin typeface="Tahoma"/>
                <a:cs typeface="Tahoma"/>
              </a:rPr>
              <a:t>Laptop,</a:t>
            </a:r>
            <a:r>
              <a:rPr sz="335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65" dirty="0">
                <a:solidFill>
                  <a:srgbClr val="3F3F3F"/>
                </a:solidFill>
                <a:latin typeface="Tahoma"/>
                <a:cs typeface="Tahoma"/>
              </a:rPr>
              <a:t>HP,</a:t>
            </a:r>
            <a:r>
              <a:rPr sz="33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90" dirty="0">
                <a:solidFill>
                  <a:srgbClr val="3F3F3F"/>
                </a:solidFill>
                <a:latin typeface="Tahoma"/>
                <a:cs typeface="Tahoma"/>
              </a:rPr>
              <a:t>tablet</a:t>
            </a:r>
            <a:endParaRPr sz="3350">
              <a:latin typeface="Tahoma"/>
              <a:cs typeface="Tahoma"/>
            </a:endParaRPr>
          </a:p>
          <a:p>
            <a:pPr marL="12700" marR="1436370">
              <a:lnSpc>
                <a:spcPct val="117200"/>
              </a:lnSpc>
            </a:pPr>
            <a:r>
              <a:rPr sz="3350" spc="55" dirty="0">
                <a:solidFill>
                  <a:srgbClr val="3F3F3F"/>
                </a:solidFill>
                <a:latin typeface="Tahoma"/>
                <a:cs typeface="Tahoma"/>
              </a:rPr>
              <a:t>Network</a:t>
            </a:r>
            <a:r>
              <a:rPr sz="335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240" dirty="0">
                <a:solidFill>
                  <a:srgbClr val="3F3F3F"/>
                </a:solidFill>
                <a:latin typeface="Tahoma"/>
                <a:cs typeface="Tahoma"/>
              </a:rPr>
              <a:t>Access</a:t>
            </a:r>
            <a:r>
              <a:rPr sz="3350" spc="-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-10" dirty="0">
                <a:solidFill>
                  <a:srgbClr val="3F3F3F"/>
                </a:solidFill>
                <a:latin typeface="Tahoma"/>
                <a:cs typeface="Tahoma"/>
              </a:rPr>
              <a:t>(LAN/WiFi) </a:t>
            </a:r>
            <a:r>
              <a:rPr sz="3350" spc="60" dirty="0">
                <a:solidFill>
                  <a:srgbClr val="3F3F3F"/>
                </a:solidFill>
                <a:latin typeface="Tahoma"/>
                <a:cs typeface="Tahoma"/>
              </a:rPr>
              <a:t>Ethernet,</a:t>
            </a:r>
            <a:r>
              <a:rPr sz="335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dirty="0">
                <a:solidFill>
                  <a:srgbClr val="3F3F3F"/>
                </a:solidFill>
                <a:latin typeface="Tahoma"/>
                <a:cs typeface="Tahoma"/>
              </a:rPr>
              <a:t>Wi-</a:t>
            </a:r>
            <a:r>
              <a:rPr sz="3350" spc="70" dirty="0">
                <a:solidFill>
                  <a:srgbClr val="3F3F3F"/>
                </a:solidFill>
                <a:latin typeface="Tahoma"/>
                <a:cs typeface="Tahoma"/>
              </a:rPr>
              <a:t>Fi</a:t>
            </a:r>
            <a:endParaRPr sz="33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3350" spc="80" dirty="0">
                <a:solidFill>
                  <a:srgbClr val="3F3F3F"/>
                </a:solidFill>
                <a:latin typeface="Tahoma"/>
                <a:cs typeface="Tahoma"/>
              </a:rPr>
              <a:t>Router</a:t>
            </a:r>
            <a:endParaRPr sz="33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3350" spc="110" dirty="0">
                <a:solidFill>
                  <a:srgbClr val="3F3F3F"/>
                </a:solidFill>
                <a:latin typeface="Tahoma"/>
                <a:cs typeface="Tahoma"/>
              </a:rPr>
              <a:t>Mengarahkan</a:t>
            </a:r>
            <a:r>
              <a:rPr sz="335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120" dirty="0">
                <a:solidFill>
                  <a:srgbClr val="3F3F3F"/>
                </a:solidFill>
                <a:latin typeface="Tahoma"/>
                <a:cs typeface="Tahoma"/>
              </a:rPr>
              <a:t>paket</a:t>
            </a:r>
            <a:r>
              <a:rPr sz="33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90" dirty="0">
                <a:solidFill>
                  <a:srgbClr val="3F3F3F"/>
                </a:solidFill>
                <a:latin typeface="Tahoma"/>
                <a:cs typeface="Tahoma"/>
              </a:rPr>
              <a:t>antar</a:t>
            </a:r>
            <a:r>
              <a:rPr sz="33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350" spc="-1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endParaRPr sz="3350">
              <a:latin typeface="Tahoma"/>
              <a:cs typeface="Tahoma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0325132" y="3059194"/>
            <a:ext cx="6533515" cy="343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836294">
              <a:lnSpc>
                <a:spcPct val="116599"/>
              </a:lnSpc>
              <a:spcBef>
                <a:spcPts val="95"/>
              </a:spcBef>
            </a:pPr>
            <a:r>
              <a:rPr sz="3200" spc="55" dirty="0">
                <a:solidFill>
                  <a:srgbClr val="3F3F3F"/>
                </a:solidFill>
                <a:latin typeface="Tahoma"/>
                <a:cs typeface="Tahoma"/>
              </a:rPr>
              <a:t>ISP</a:t>
            </a:r>
            <a:r>
              <a:rPr sz="3200" spc="-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(Internet</a:t>
            </a:r>
            <a:r>
              <a:rPr sz="3200" spc="-1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114" dirty="0">
                <a:solidFill>
                  <a:srgbClr val="3F3F3F"/>
                </a:solidFill>
                <a:latin typeface="Tahoma"/>
                <a:cs typeface="Tahoma"/>
              </a:rPr>
              <a:t>Service</a:t>
            </a:r>
            <a:r>
              <a:rPr sz="3200" spc="-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-10" dirty="0">
                <a:solidFill>
                  <a:srgbClr val="3F3F3F"/>
                </a:solidFill>
                <a:latin typeface="Tahoma"/>
                <a:cs typeface="Tahoma"/>
              </a:rPr>
              <a:t>Provider) </a:t>
            </a:r>
            <a:r>
              <a:rPr sz="3200" spc="95" dirty="0">
                <a:solidFill>
                  <a:srgbClr val="3F3F3F"/>
                </a:solidFill>
                <a:latin typeface="Tahoma"/>
                <a:cs typeface="Tahoma"/>
              </a:rPr>
              <a:t>Level</a:t>
            </a:r>
            <a:r>
              <a:rPr sz="32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Tier</a:t>
            </a:r>
            <a:r>
              <a:rPr sz="32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-25" dirty="0">
                <a:solidFill>
                  <a:srgbClr val="3F3F3F"/>
                </a:solidFill>
                <a:latin typeface="Tahoma"/>
                <a:cs typeface="Tahoma"/>
              </a:rPr>
              <a:t>1–3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200" spc="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135" dirty="0">
                <a:solidFill>
                  <a:srgbClr val="3F3F3F"/>
                </a:solidFill>
                <a:latin typeface="Tahoma"/>
                <a:cs typeface="Tahoma"/>
              </a:rPr>
              <a:t>Backbone</a:t>
            </a:r>
            <a:endParaRPr sz="3200">
              <a:latin typeface="Tahoma"/>
              <a:cs typeface="Tahoma"/>
            </a:endParaRPr>
          </a:p>
          <a:p>
            <a:pPr marL="12700" marR="1228725">
              <a:lnSpc>
                <a:spcPct val="116599"/>
              </a:lnSpc>
            </a:pPr>
            <a:r>
              <a:rPr sz="3200" spc="45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32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105" dirty="0">
                <a:solidFill>
                  <a:srgbClr val="3F3F3F"/>
                </a:solidFill>
                <a:latin typeface="Tahoma"/>
                <a:cs typeface="Tahoma"/>
              </a:rPr>
              <a:t>berkapasitas</a:t>
            </a:r>
            <a:r>
              <a:rPr sz="320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75" dirty="0">
                <a:solidFill>
                  <a:srgbClr val="3F3F3F"/>
                </a:solidFill>
                <a:latin typeface="Tahoma"/>
                <a:cs typeface="Tahoma"/>
              </a:rPr>
              <a:t>besar </a:t>
            </a:r>
            <a:r>
              <a:rPr sz="3200" spc="70" dirty="0">
                <a:solidFill>
                  <a:srgbClr val="3F3F3F"/>
                </a:solidFill>
                <a:latin typeface="Tahoma"/>
                <a:cs typeface="Tahoma"/>
              </a:rPr>
              <a:t>Server</a:t>
            </a:r>
            <a:endParaRPr sz="3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Web</a:t>
            </a:r>
            <a:r>
              <a:rPr sz="320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server,</a:t>
            </a:r>
            <a:r>
              <a:rPr sz="32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email</a:t>
            </a:r>
            <a:r>
              <a:rPr sz="32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dirty="0">
                <a:solidFill>
                  <a:srgbClr val="3F3F3F"/>
                </a:solidFill>
                <a:latin typeface="Tahoma"/>
                <a:cs typeface="Tahoma"/>
              </a:rPr>
              <a:t>server,</a:t>
            </a:r>
            <a:r>
              <a:rPr sz="32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200" spc="110" dirty="0">
                <a:solidFill>
                  <a:srgbClr val="3F3F3F"/>
                </a:solidFill>
                <a:latin typeface="Tahoma"/>
                <a:cs typeface="Tahoma"/>
              </a:rPr>
              <a:t>database</a:t>
            </a:r>
            <a:endParaRPr sz="3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394405"/>
              <a:ext cx="18288000" cy="9710420"/>
            </a:xfrm>
            <a:custGeom>
              <a:avLst/>
              <a:gdLst/>
              <a:ahLst/>
              <a:cxnLst/>
              <a:rect l="l" t="t" r="r" b="b"/>
              <a:pathLst>
                <a:path w="18288000" h="9710420">
                  <a:moveTo>
                    <a:pt x="0" y="9710287"/>
                  </a:moveTo>
                  <a:lnTo>
                    <a:pt x="18287998" y="9710287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9710287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299155"/>
              <a:ext cx="18288000" cy="95250"/>
            </a:xfrm>
            <a:custGeom>
              <a:avLst/>
              <a:gdLst/>
              <a:ahLst/>
              <a:cxnLst/>
              <a:rect l="l" t="t" r="r" b="b"/>
              <a:pathLst>
                <a:path w="18288000" h="95250">
                  <a:moveTo>
                    <a:pt x="0" y="0"/>
                  </a:moveTo>
                  <a:lnTo>
                    <a:pt x="18287999" y="0"/>
                  </a:lnTo>
                  <a:lnTo>
                    <a:pt x="18287999" y="95249"/>
                  </a:lnTo>
                  <a:lnTo>
                    <a:pt x="0" y="95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432856" y="841685"/>
            <a:ext cx="7328534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dirty="0">
                <a:latin typeface="Arial"/>
                <a:cs typeface="Arial"/>
              </a:rPr>
              <a:t>BAGAIMANA</a:t>
            </a:r>
            <a:r>
              <a:rPr sz="3400" b="1" spc="-30" dirty="0">
                <a:latin typeface="Arial"/>
                <a:cs typeface="Arial"/>
              </a:rPr>
              <a:t> </a:t>
            </a:r>
            <a:r>
              <a:rPr sz="3400" b="1" spc="-10" dirty="0">
                <a:latin typeface="Arial"/>
                <a:cs typeface="Arial"/>
              </a:rPr>
              <a:t>INTERNET</a:t>
            </a:r>
            <a:r>
              <a:rPr sz="3400" b="1" spc="-25" dirty="0">
                <a:latin typeface="Arial"/>
                <a:cs typeface="Arial"/>
              </a:rPr>
              <a:t> </a:t>
            </a:r>
            <a:r>
              <a:rPr sz="3400" b="1" spc="-85" dirty="0">
                <a:latin typeface="Arial"/>
                <a:cs typeface="Arial"/>
              </a:rPr>
              <a:t>BEKERJA?</a:t>
            </a:r>
            <a:endParaRPr sz="34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647637" y="2432719"/>
            <a:ext cx="215265" cy="5055235"/>
            <a:chOff x="2647637" y="2432719"/>
            <a:chExt cx="215265" cy="505523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47637" y="2432719"/>
              <a:ext cx="215107" cy="21510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47637" y="3400702"/>
              <a:ext cx="215107" cy="21510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47637" y="4368684"/>
              <a:ext cx="215107" cy="21510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47637" y="5336667"/>
              <a:ext cx="215107" cy="21510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47637" y="6304649"/>
              <a:ext cx="215107" cy="21510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47637" y="7272632"/>
              <a:ext cx="215107" cy="215106"/>
            </a:xfrm>
            <a:prstGeom prst="rect">
              <a:avLst/>
            </a:prstGeom>
          </p:spPr>
        </p:pic>
      </p:grp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150" dirty="0"/>
              <a:t>Perangkat</a:t>
            </a:r>
            <a:r>
              <a:rPr spc="-50" dirty="0"/>
              <a:t> </a:t>
            </a:r>
            <a:r>
              <a:rPr spc="80" dirty="0"/>
              <a:t>terhubung</a:t>
            </a:r>
            <a:r>
              <a:rPr spc="-50" dirty="0"/>
              <a:t> </a:t>
            </a:r>
            <a:r>
              <a:rPr dirty="0"/>
              <a:t>via</a:t>
            </a:r>
            <a:r>
              <a:rPr spc="-50" dirty="0"/>
              <a:t> </a:t>
            </a:r>
            <a:r>
              <a:rPr dirty="0"/>
              <a:t>WiFi</a:t>
            </a:r>
            <a:r>
              <a:rPr spc="-50" dirty="0"/>
              <a:t> </a:t>
            </a:r>
            <a:r>
              <a:rPr spc="120" dirty="0"/>
              <a:t>atau</a:t>
            </a:r>
            <a:r>
              <a:rPr spc="-50" dirty="0"/>
              <a:t> </a:t>
            </a:r>
            <a:r>
              <a:rPr spc="220" dirty="0"/>
              <a:t>LAN</a:t>
            </a:r>
          </a:p>
          <a:p>
            <a:pPr marL="12700">
              <a:lnSpc>
                <a:spcPct val="100000"/>
              </a:lnSpc>
              <a:spcBef>
                <a:spcPts val="3065"/>
              </a:spcBef>
            </a:pPr>
            <a:r>
              <a:rPr spc="150" dirty="0"/>
              <a:t>Data</a:t>
            </a:r>
            <a:r>
              <a:rPr spc="-70" dirty="0"/>
              <a:t> </a:t>
            </a:r>
            <a:r>
              <a:rPr spc="105" dirty="0"/>
              <a:t>diteruskan</a:t>
            </a:r>
            <a:r>
              <a:rPr spc="-65" dirty="0"/>
              <a:t> </a:t>
            </a:r>
            <a:r>
              <a:rPr spc="135" dirty="0"/>
              <a:t>ke</a:t>
            </a:r>
            <a:r>
              <a:rPr spc="-70" dirty="0"/>
              <a:t> </a:t>
            </a:r>
            <a:r>
              <a:rPr spc="65" dirty="0"/>
              <a:t>router</a:t>
            </a:r>
          </a:p>
          <a:p>
            <a:pPr marL="12700">
              <a:lnSpc>
                <a:spcPct val="100000"/>
              </a:lnSpc>
              <a:spcBef>
                <a:spcPts val="3060"/>
              </a:spcBef>
            </a:pPr>
            <a:r>
              <a:rPr spc="105" dirty="0"/>
              <a:t>Router</a:t>
            </a:r>
            <a:r>
              <a:rPr spc="-25" dirty="0"/>
              <a:t> </a:t>
            </a:r>
            <a:r>
              <a:rPr dirty="0"/>
              <a:t>mengirimkan</a:t>
            </a:r>
            <a:r>
              <a:rPr spc="-20" dirty="0"/>
              <a:t> </a:t>
            </a:r>
            <a:r>
              <a:rPr spc="135" dirty="0"/>
              <a:t>paket</a:t>
            </a:r>
            <a:r>
              <a:rPr spc="-20" dirty="0"/>
              <a:t> </a:t>
            </a:r>
            <a:r>
              <a:rPr spc="135" dirty="0"/>
              <a:t>ke</a:t>
            </a:r>
            <a:r>
              <a:rPr spc="-20" dirty="0"/>
              <a:t> </a:t>
            </a:r>
            <a:r>
              <a:rPr spc="50" dirty="0"/>
              <a:t>ISP</a:t>
            </a:r>
          </a:p>
          <a:p>
            <a:pPr marL="12700" marR="529590">
              <a:lnSpc>
                <a:spcPct val="167100"/>
              </a:lnSpc>
              <a:spcBef>
                <a:spcPts val="5"/>
              </a:spcBef>
            </a:pPr>
            <a:r>
              <a:rPr spc="75" dirty="0"/>
              <a:t>ISP</a:t>
            </a:r>
            <a:r>
              <a:rPr spc="-60" dirty="0"/>
              <a:t> </a:t>
            </a:r>
            <a:r>
              <a:rPr spc="45" dirty="0"/>
              <a:t>melewatkan</a:t>
            </a:r>
            <a:r>
              <a:rPr spc="-60" dirty="0"/>
              <a:t> </a:t>
            </a:r>
            <a:r>
              <a:rPr spc="125" dirty="0"/>
              <a:t>data</a:t>
            </a:r>
            <a:r>
              <a:rPr spc="-60" dirty="0"/>
              <a:t> </a:t>
            </a:r>
            <a:r>
              <a:rPr spc="135" dirty="0"/>
              <a:t>ke</a:t>
            </a:r>
            <a:r>
              <a:rPr spc="-60" dirty="0"/>
              <a:t> </a:t>
            </a:r>
            <a:r>
              <a:rPr spc="90" dirty="0"/>
              <a:t>internet</a:t>
            </a:r>
            <a:r>
              <a:rPr spc="-60" dirty="0"/>
              <a:t> </a:t>
            </a:r>
            <a:r>
              <a:rPr spc="145" dirty="0"/>
              <a:t>backbone </a:t>
            </a:r>
            <a:r>
              <a:rPr spc="204" dirty="0"/>
              <a:t>Paket</a:t>
            </a:r>
            <a:r>
              <a:rPr spc="-60" dirty="0"/>
              <a:t> </a:t>
            </a:r>
            <a:r>
              <a:rPr spc="125" dirty="0"/>
              <a:t>data</a:t>
            </a:r>
            <a:r>
              <a:rPr spc="-60" dirty="0"/>
              <a:t> </a:t>
            </a:r>
            <a:r>
              <a:rPr spc="100" dirty="0"/>
              <a:t>mencapai</a:t>
            </a:r>
            <a:r>
              <a:rPr spc="-55" dirty="0"/>
              <a:t> </a:t>
            </a:r>
            <a:r>
              <a:rPr spc="85" dirty="0"/>
              <a:t>server</a:t>
            </a:r>
            <a:r>
              <a:rPr spc="-60" dirty="0"/>
              <a:t> </a:t>
            </a:r>
            <a:r>
              <a:rPr spc="-10" dirty="0"/>
              <a:t>tujuan</a:t>
            </a:r>
          </a:p>
          <a:p>
            <a:pPr marL="12700">
              <a:lnSpc>
                <a:spcPct val="100000"/>
              </a:lnSpc>
              <a:spcBef>
                <a:spcPts val="3060"/>
              </a:spcBef>
            </a:pPr>
            <a:r>
              <a:rPr spc="110" dirty="0"/>
              <a:t>Server</a:t>
            </a:r>
            <a:r>
              <a:rPr spc="-50" dirty="0"/>
              <a:t> </a:t>
            </a:r>
            <a:r>
              <a:rPr dirty="0"/>
              <a:t>mengirim</a:t>
            </a:r>
            <a:r>
              <a:rPr spc="-45" dirty="0"/>
              <a:t> </a:t>
            </a:r>
            <a:r>
              <a:rPr spc="105" dirty="0"/>
              <a:t>respon</a:t>
            </a:r>
            <a:r>
              <a:rPr spc="-50" dirty="0"/>
              <a:t> </a:t>
            </a:r>
            <a:r>
              <a:rPr dirty="0"/>
              <a:t>kembali</a:t>
            </a:r>
            <a:r>
              <a:rPr spc="-45" dirty="0"/>
              <a:t> </a:t>
            </a:r>
            <a:r>
              <a:rPr spc="135" dirty="0"/>
              <a:t>ke</a:t>
            </a:r>
            <a:r>
              <a:rPr spc="-50" dirty="0"/>
              <a:t> </a:t>
            </a:r>
            <a:r>
              <a:rPr spc="90" dirty="0"/>
              <a:t>pengguna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3013175"/>
              <a:ext cx="18288000" cy="7273925"/>
            </a:xfrm>
            <a:custGeom>
              <a:avLst/>
              <a:gdLst/>
              <a:ahLst/>
              <a:cxnLst/>
              <a:rect l="l" t="t" r="r" b="b"/>
              <a:pathLst>
                <a:path w="18288000" h="7273925">
                  <a:moveTo>
                    <a:pt x="18288000" y="353479"/>
                  </a:moveTo>
                  <a:lnTo>
                    <a:pt x="0" y="353479"/>
                  </a:lnTo>
                  <a:lnTo>
                    <a:pt x="0" y="7273836"/>
                  </a:lnTo>
                  <a:lnTo>
                    <a:pt x="18288000" y="7273836"/>
                  </a:lnTo>
                  <a:lnTo>
                    <a:pt x="18288000" y="353479"/>
                  </a:lnTo>
                  <a:close/>
                </a:path>
                <a:path w="18288000" h="7273925">
                  <a:moveTo>
                    <a:pt x="18288000" y="0"/>
                  </a:moveTo>
                  <a:lnTo>
                    <a:pt x="0" y="0"/>
                  </a:lnTo>
                  <a:lnTo>
                    <a:pt x="0" y="258229"/>
                  </a:lnTo>
                  <a:lnTo>
                    <a:pt x="18288000" y="258229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648" y="3013175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63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63" y="57150"/>
                  </a:lnTo>
                  <a:lnTo>
                    <a:pt x="9086863" y="0"/>
                  </a:lnTo>
                  <a:close/>
                </a:path>
                <a:path w="16173450" h="57150">
                  <a:moveTo>
                    <a:pt x="9315463" y="0"/>
                  </a:moveTo>
                  <a:lnTo>
                    <a:pt x="9144013" y="0"/>
                  </a:lnTo>
                  <a:lnTo>
                    <a:pt x="9144013" y="57150"/>
                  </a:lnTo>
                  <a:lnTo>
                    <a:pt x="9315463" y="57150"/>
                  </a:lnTo>
                  <a:lnTo>
                    <a:pt x="9315463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13" y="0"/>
                  </a:lnTo>
                  <a:lnTo>
                    <a:pt x="9372613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13175"/>
              <a:ext cx="18288000" cy="57150"/>
            </a:xfrm>
            <a:custGeom>
              <a:avLst/>
              <a:gdLst/>
              <a:ahLst/>
              <a:cxnLst/>
              <a:rect l="l" t="t" r="r" b="b"/>
              <a:pathLst>
                <a:path w="18288000" h="57150">
                  <a:moveTo>
                    <a:pt x="24498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498" y="57150"/>
                  </a:lnTo>
                  <a:lnTo>
                    <a:pt x="24498" y="0"/>
                  </a:lnTo>
                  <a:close/>
                </a:path>
                <a:path w="18288000" h="57150">
                  <a:moveTo>
                    <a:pt x="16255099" y="0"/>
                  </a:moveTo>
                  <a:lnTo>
                    <a:pt x="16083649" y="0"/>
                  </a:lnTo>
                  <a:lnTo>
                    <a:pt x="16083649" y="57150"/>
                  </a:lnTo>
                  <a:lnTo>
                    <a:pt x="16255099" y="57150"/>
                  </a:lnTo>
                  <a:lnTo>
                    <a:pt x="16255099" y="0"/>
                  </a:lnTo>
                  <a:close/>
                </a:path>
                <a:path w="18288000" h="57150">
                  <a:moveTo>
                    <a:pt x="16483699" y="0"/>
                  </a:moveTo>
                  <a:lnTo>
                    <a:pt x="16312249" y="0"/>
                  </a:lnTo>
                  <a:lnTo>
                    <a:pt x="16312249" y="57150"/>
                  </a:lnTo>
                  <a:lnTo>
                    <a:pt x="16483699" y="57150"/>
                  </a:lnTo>
                  <a:lnTo>
                    <a:pt x="16483699" y="0"/>
                  </a:lnTo>
                  <a:close/>
                </a:path>
                <a:path w="18288000" h="57150">
                  <a:moveTo>
                    <a:pt x="16712299" y="0"/>
                  </a:moveTo>
                  <a:lnTo>
                    <a:pt x="16540849" y="0"/>
                  </a:lnTo>
                  <a:lnTo>
                    <a:pt x="16540849" y="57150"/>
                  </a:lnTo>
                  <a:lnTo>
                    <a:pt x="16712299" y="57150"/>
                  </a:lnTo>
                  <a:lnTo>
                    <a:pt x="16712299" y="0"/>
                  </a:lnTo>
                  <a:close/>
                </a:path>
                <a:path w="18288000" h="57150">
                  <a:moveTo>
                    <a:pt x="16940899" y="0"/>
                  </a:moveTo>
                  <a:lnTo>
                    <a:pt x="16769449" y="0"/>
                  </a:lnTo>
                  <a:lnTo>
                    <a:pt x="16769449" y="57150"/>
                  </a:lnTo>
                  <a:lnTo>
                    <a:pt x="16940899" y="57150"/>
                  </a:lnTo>
                  <a:lnTo>
                    <a:pt x="16940899" y="0"/>
                  </a:lnTo>
                  <a:close/>
                </a:path>
                <a:path w="18288000" h="57150">
                  <a:moveTo>
                    <a:pt x="17169499" y="0"/>
                  </a:moveTo>
                  <a:lnTo>
                    <a:pt x="16998049" y="0"/>
                  </a:lnTo>
                  <a:lnTo>
                    <a:pt x="16998049" y="57150"/>
                  </a:lnTo>
                  <a:lnTo>
                    <a:pt x="17169499" y="57150"/>
                  </a:lnTo>
                  <a:lnTo>
                    <a:pt x="17169499" y="0"/>
                  </a:lnTo>
                  <a:close/>
                </a:path>
                <a:path w="18288000" h="57150">
                  <a:moveTo>
                    <a:pt x="17398099" y="0"/>
                  </a:moveTo>
                  <a:lnTo>
                    <a:pt x="17226649" y="0"/>
                  </a:lnTo>
                  <a:lnTo>
                    <a:pt x="17226649" y="57150"/>
                  </a:lnTo>
                  <a:lnTo>
                    <a:pt x="17398099" y="57150"/>
                  </a:lnTo>
                  <a:lnTo>
                    <a:pt x="17398099" y="0"/>
                  </a:lnTo>
                  <a:close/>
                </a:path>
                <a:path w="18288000" h="57150">
                  <a:moveTo>
                    <a:pt x="17626699" y="0"/>
                  </a:moveTo>
                  <a:lnTo>
                    <a:pt x="17455249" y="0"/>
                  </a:lnTo>
                  <a:lnTo>
                    <a:pt x="17455249" y="57150"/>
                  </a:lnTo>
                  <a:lnTo>
                    <a:pt x="17626699" y="57150"/>
                  </a:lnTo>
                  <a:lnTo>
                    <a:pt x="17626699" y="0"/>
                  </a:lnTo>
                  <a:close/>
                </a:path>
                <a:path w="18288000" h="57150">
                  <a:moveTo>
                    <a:pt x="17855299" y="0"/>
                  </a:moveTo>
                  <a:lnTo>
                    <a:pt x="17683849" y="0"/>
                  </a:lnTo>
                  <a:lnTo>
                    <a:pt x="17683849" y="57150"/>
                  </a:lnTo>
                  <a:lnTo>
                    <a:pt x="17855299" y="57150"/>
                  </a:lnTo>
                  <a:lnTo>
                    <a:pt x="17855299" y="0"/>
                  </a:lnTo>
                  <a:close/>
                </a:path>
                <a:path w="18288000" h="57150">
                  <a:moveTo>
                    <a:pt x="18083899" y="0"/>
                  </a:moveTo>
                  <a:lnTo>
                    <a:pt x="17912449" y="0"/>
                  </a:lnTo>
                  <a:lnTo>
                    <a:pt x="17912449" y="57150"/>
                  </a:lnTo>
                  <a:lnTo>
                    <a:pt x="18083899" y="57150"/>
                  </a:lnTo>
                  <a:lnTo>
                    <a:pt x="18083899" y="0"/>
                  </a:lnTo>
                  <a:close/>
                </a:path>
                <a:path w="18288000" h="57150">
                  <a:moveTo>
                    <a:pt x="18288000" y="0"/>
                  </a:moveTo>
                  <a:lnTo>
                    <a:pt x="18141049" y="0"/>
                  </a:lnTo>
                  <a:lnTo>
                    <a:pt x="18141049" y="57150"/>
                  </a:lnTo>
                  <a:lnTo>
                    <a:pt x="18288000" y="571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271398"/>
              <a:ext cx="18288000" cy="95250"/>
            </a:xfrm>
            <a:custGeom>
              <a:avLst/>
              <a:gdLst/>
              <a:ahLst/>
              <a:cxnLst/>
              <a:rect l="l" t="t" r="r" b="b"/>
              <a:pathLst>
                <a:path w="18288000" h="95250">
                  <a:moveTo>
                    <a:pt x="0" y="0"/>
                  </a:moveTo>
                  <a:lnTo>
                    <a:pt x="18287999" y="0"/>
                  </a:lnTo>
                  <a:lnTo>
                    <a:pt x="18287999" y="95249"/>
                  </a:lnTo>
                  <a:lnTo>
                    <a:pt x="0" y="95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46334" y="882485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6"/>
                  </a:lnTo>
                  <a:lnTo>
                    <a:pt x="1683605" y="525295"/>
                  </a:lnTo>
                  <a:lnTo>
                    <a:pt x="1646405" y="490570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1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3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6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3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4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1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46334" y="882485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7"/>
                  </a:lnTo>
                  <a:lnTo>
                    <a:pt x="1683605" y="525296"/>
                  </a:lnTo>
                  <a:lnTo>
                    <a:pt x="1646405" y="490571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2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4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7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4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5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2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ln w="3802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059909" y="124050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2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4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0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59909" y="124050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3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5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1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ln w="3802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283656" y="159722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283656" y="159722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ln w="3801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643520" y="1971009"/>
              <a:ext cx="311785" cy="313055"/>
            </a:xfrm>
            <a:custGeom>
              <a:avLst/>
              <a:gdLst/>
              <a:ahLst/>
              <a:cxnLst/>
              <a:rect l="l" t="t" r="r" b="b"/>
              <a:pathLst>
                <a:path w="311785" h="313055">
                  <a:moveTo>
                    <a:pt x="155778" y="312946"/>
                  </a:moveTo>
                  <a:lnTo>
                    <a:pt x="106537" y="304971"/>
                  </a:lnTo>
                  <a:lnTo>
                    <a:pt x="63773" y="282762"/>
                  </a:lnTo>
                  <a:lnTo>
                    <a:pt x="30053" y="248895"/>
                  </a:lnTo>
                  <a:lnTo>
                    <a:pt x="7940" y="205945"/>
                  </a:lnTo>
                  <a:lnTo>
                    <a:pt x="0" y="156489"/>
                  </a:lnTo>
                  <a:lnTo>
                    <a:pt x="7940" y="107030"/>
                  </a:lnTo>
                  <a:lnTo>
                    <a:pt x="30053" y="64072"/>
                  </a:lnTo>
                  <a:lnTo>
                    <a:pt x="63773" y="30196"/>
                  </a:lnTo>
                  <a:lnTo>
                    <a:pt x="106537" y="7978"/>
                  </a:lnTo>
                  <a:lnTo>
                    <a:pt x="155778" y="0"/>
                  </a:lnTo>
                  <a:lnTo>
                    <a:pt x="205023" y="7978"/>
                  </a:lnTo>
                  <a:lnTo>
                    <a:pt x="247794" y="30196"/>
                  </a:lnTo>
                  <a:lnTo>
                    <a:pt x="281524" y="64072"/>
                  </a:lnTo>
                  <a:lnTo>
                    <a:pt x="303645" y="107030"/>
                  </a:lnTo>
                  <a:lnTo>
                    <a:pt x="311590" y="156489"/>
                  </a:lnTo>
                  <a:lnTo>
                    <a:pt x="303645" y="205945"/>
                  </a:lnTo>
                  <a:lnTo>
                    <a:pt x="281524" y="248895"/>
                  </a:lnTo>
                  <a:lnTo>
                    <a:pt x="247794" y="282762"/>
                  </a:lnTo>
                  <a:lnTo>
                    <a:pt x="205023" y="304971"/>
                  </a:lnTo>
                  <a:lnTo>
                    <a:pt x="155778" y="31294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893955" y="683294"/>
              <a:ext cx="1823085" cy="1600835"/>
            </a:xfrm>
            <a:custGeom>
              <a:avLst/>
              <a:gdLst/>
              <a:ahLst/>
              <a:cxnLst/>
              <a:rect l="l" t="t" r="r" b="b"/>
              <a:pathLst>
                <a:path w="1823085" h="1600835">
                  <a:moveTo>
                    <a:pt x="1061155" y="1444204"/>
                  </a:moveTo>
                  <a:lnTo>
                    <a:pt x="1053211" y="1493660"/>
                  </a:lnTo>
                  <a:lnTo>
                    <a:pt x="1031090" y="1536610"/>
                  </a:lnTo>
                  <a:lnTo>
                    <a:pt x="997360" y="1570477"/>
                  </a:lnTo>
                  <a:lnTo>
                    <a:pt x="954589" y="1592686"/>
                  </a:lnTo>
                  <a:lnTo>
                    <a:pt x="905344" y="1600661"/>
                  </a:lnTo>
                  <a:lnTo>
                    <a:pt x="856102" y="1592686"/>
                  </a:lnTo>
                  <a:lnTo>
                    <a:pt x="813339" y="1570477"/>
                  </a:lnTo>
                  <a:lnTo>
                    <a:pt x="779619" y="1536610"/>
                  </a:lnTo>
                  <a:lnTo>
                    <a:pt x="757506" y="1493660"/>
                  </a:lnTo>
                  <a:lnTo>
                    <a:pt x="749565" y="1444204"/>
                  </a:lnTo>
                  <a:lnTo>
                    <a:pt x="757506" y="1394745"/>
                  </a:lnTo>
                  <a:lnTo>
                    <a:pt x="779619" y="1351787"/>
                  </a:lnTo>
                  <a:lnTo>
                    <a:pt x="813339" y="1317911"/>
                  </a:lnTo>
                  <a:lnTo>
                    <a:pt x="856102" y="1295693"/>
                  </a:lnTo>
                  <a:lnTo>
                    <a:pt x="905344" y="1287714"/>
                  </a:lnTo>
                  <a:lnTo>
                    <a:pt x="954589" y="1295693"/>
                  </a:lnTo>
                  <a:lnTo>
                    <a:pt x="997360" y="1317911"/>
                  </a:lnTo>
                  <a:lnTo>
                    <a:pt x="1031090" y="1351787"/>
                  </a:lnTo>
                  <a:lnTo>
                    <a:pt x="1053211" y="1394745"/>
                  </a:lnTo>
                  <a:lnTo>
                    <a:pt x="1061155" y="1444204"/>
                  </a:lnTo>
                  <a:close/>
                </a:path>
                <a:path w="1823085" h="1600835">
                  <a:moveTo>
                    <a:pt x="1473518" y="72251"/>
                  </a:moveTo>
                  <a:lnTo>
                    <a:pt x="1607433" y="72251"/>
                  </a:lnTo>
                </a:path>
                <a:path w="1823085" h="1600835">
                  <a:moveTo>
                    <a:pt x="1540459" y="4986"/>
                  </a:moveTo>
                  <a:lnTo>
                    <a:pt x="1540459" y="139483"/>
                  </a:lnTo>
                </a:path>
                <a:path w="1823085" h="1600835">
                  <a:moveTo>
                    <a:pt x="1607433" y="222863"/>
                  </a:moveTo>
                  <a:lnTo>
                    <a:pt x="1823083" y="222863"/>
                  </a:lnTo>
                </a:path>
                <a:path w="1823085" h="1600835">
                  <a:moveTo>
                    <a:pt x="1715274" y="114552"/>
                  </a:moveTo>
                  <a:lnTo>
                    <a:pt x="1715274" y="331141"/>
                  </a:lnTo>
                </a:path>
                <a:path w="1823085" h="1600835">
                  <a:moveTo>
                    <a:pt x="1732470" y="1553704"/>
                  </a:moveTo>
                  <a:lnTo>
                    <a:pt x="1732470" y="1419174"/>
                  </a:lnTo>
                </a:path>
                <a:path w="1823085" h="1600835">
                  <a:moveTo>
                    <a:pt x="1665496" y="1486439"/>
                  </a:moveTo>
                  <a:lnTo>
                    <a:pt x="1799444" y="1486439"/>
                  </a:lnTo>
                </a:path>
                <a:path w="1823085" h="1600835">
                  <a:moveTo>
                    <a:pt x="66940" y="134530"/>
                  </a:moveTo>
                  <a:lnTo>
                    <a:pt x="66940" y="0"/>
                  </a:lnTo>
                </a:path>
                <a:path w="1823085" h="1600835">
                  <a:moveTo>
                    <a:pt x="0" y="67265"/>
                  </a:moveTo>
                  <a:lnTo>
                    <a:pt x="133914" y="67265"/>
                  </a:lnTo>
                </a:path>
                <a:path w="1823085" h="1600835">
                  <a:moveTo>
                    <a:pt x="140194" y="1510215"/>
                  </a:moveTo>
                  <a:lnTo>
                    <a:pt x="140194" y="1293592"/>
                  </a:lnTo>
                </a:path>
                <a:path w="1823085" h="1600835">
                  <a:moveTo>
                    <a:pt x="32385" y="1401904"/>
                  </a:moveTo>
                  <a:lnTo>
                    <a:pt x="248035" y="1401904"/>
                  </a:lnTo>
                </a:path>
              </a:pathLst>
            </a:custGeom>
            <a:ln w="3795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162610" y="711055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769798" y="1545698"/>
                  </a:moveTo>
                  <a:lnTo>
                    <a:pt x="721115" y="1544178"/>
                  </a:lnTo>
                  <a:lnTo>
                    <a:pt x="673236" y="1539677"/>
                  </a:lnTo>
                  <a:lnTo>
                    <a:pt x="626252" y="1532285"/>
                  </a:lnTo>
                  <a:lnTo>
                    <a:pt x="580253" y="1522095"/>
                  </a:lnTo>
                  <a:lnTo>
                    <a:pt x="535329" y="1509195"/>
                  </a:lnTo>
                  <a:lnTo>
                    <a:pt x="491571" y="1493677"/>
                  </a:lnTo>
                  <a:lnTo>
                    <a:pt x="449068" y="1475631"/>
                  </a:lnTo>
                  <a:lnTo>
                    <a:pt x="407911" y="1455148"/>
                  </a:lnTo>
                  <a:lnTo>
                    <a:pt x="368190" y="1432318"/>
                  </a:lnTo>
                  <a:lnTo>
                    <a:pt x="329994" y="1407232"/>
                  </a:lnTo>
                  <a:lnTo>
                    <a:pt x="293416" y="1379979"/>
                  </a:lnTo>
                  <a:lnTo>
                    <a:pt x="258543" y="1350652"/>
                  </a:lnTo>
                  <a:lnTo>
                    <a:pt x="225467" y="1319340"/>
                  </a:lnTo>
                  <a:lnTo>
                    <a:pt x="194278" y="1286134"/>
                  </a:lnTo>
                  <a:lnTo>
                    <a:pt x="165066" y="1251124"/>
                  </a:lnTo>
                  <a:lnTo>
                    <a:pt x="137921" y="1214402"/>
                  </a:lnTo>
                  <a:lnTo>
                    <a:pt x="112933" y="1176056"/>
                  </a:lnTo>
                  <a:lnTo>
                    <a:pt x="90193" y="1136179"/>
                  </a:lnTo>
                  <a:lnTo>
                    <a:pt x="69790" y="1094861"/>
                  </a:lnTo>
                  <a:lnTo>
                    <a:pt x="51815" y="1052191"/>
                  </a:lnTo>
                  <a:lnTo>
                    <a:pt x="36358" y="1008261"/>
                  </a:lnTo>
                  <a:lnTo>
                    <a:pt x="23510" y="963162"/>
                  </a:lnTo>
                  <a:lnTo>
                    <a:pt x="13359" y="916983"/>
                  </a:lnTo>
                  <a:lnTo>
                    <a:pt x="5997" y="869815"/>
                  </a:lnTo>
                  <a:lnTo>
                    <a:pt x="1514" y="821749"/>
                  </a:lnTo>
                  <a:lnTo>
                    <a:pt x="0" y="772876"/>
                  </a:lnTo>
                  <a:lnTo>
                    <a:pt x="1514" y="723999"/>
                  </a:lnTo>
                  <a:lnTo>
                    <a:pt x="5997" y="675930"/>
                  </a:lnTo>
                  <a:lnTo>
                    <a:pt x="13359" y="628759"/>
                  </a:lnTo>
                  <a:lnTo>
                    <a:pt x="23510" y="582577"/>
                  </a:lnTo>
                  <a:lnTo>
                    <a:pt x="36358" y="537475"/>
                  </a:lnTo>
                  <a:lnTo>
                    <a:pt x="51815" y="493542"/>
                  </a:lnTo>
                  <a:lnTo>
                    <a:pt x="69790" y="450869"/>
                  </a:lnTo>
                  <a:lnTo>
                    <a:pt x="90193" y="409548"/>
                  </a:lnTo>
                  <a:lnTo>
                    <a:pt x="112933" y="369668"/>
                  </a:lnTo>
                  <a:lnTo>
                    <a:pt x="137921" y="331320"/>
                  </a:lnTo>
                  <a:lnTo>
                    <a:pt x="165066" y="294595"/>
                  </a:lnTo>
                  <a:lnTo>
                    <a:pt x="194278" y="259583"/>
                  </a:lnTo>
                  <a:lnTo>
                    <a:pt x="225467" y="226374"/>
                  </a:lnTo>
                  <a:lnTo>
                    <a:pt x="258543" y="195060"/>
                  </a:lnTo>
                  <a:lnTo>
                    <a:pt x="293416" y="165730"/>
                  </a:lnTo>
                  <a:lnTo>
                    <a:pt x="329994" y="138476"/>
                  </a:lnTo>
                  <a:lnTo>
                    <a:pt x="368190" y="113388"/>
                  </a:lnTo>
                  <a:lnTo>
                    <a:pt x="407911" y="90556"/>
                  </a:lnTo>
                  <a:lnTo>
                    <a:pt x="449068" y="70072"/>
                  </a:lnTo>
                  <a:lnTo>
                    <a:pt x="491571" y="52024"/>
                  </a:lnTo>
                  <a:lnTo>
                    <a:pt x="535329" y="36505"/>
                  </a:lnTo>
                  <a:lnTo>
                    <a:pt x="580253" y="23605"/>
                  </a:lnTo>
                  <a:lnTo>
                    <a:pt x="626252" y="13413"/>
                  </a:lnTo>
                  <a:lnTo>
                    <a:pt x="673236" y="6021"/>
                  </a:lnTo>
                  <a:lnTo>
                    <a:pt x="721115" y="1520"/>
                  </a:lnTo>
                  <a:lnTo>
                    <a:pt x="769798" y="0"/>
                  </a:lnTo>
                  <a:lnTo>
                    <a:pt x="818482" y="1520"/>
                  </a:lnTo>
                  <a:lnTo>
                    <a:pt x="866361" y="6021"/>
                  </a:lnTo>
                  <a:lnTo>
                    <a:pt x="913345" y="13413"/>
                  </a:lnTo>
                  <a:lnTo>
                    <a:pt x="959344" y="23605"/>
                  </a:lnTo>
                  <a:lnTo>
                    <a:pt x="1004267" y="36505"/>
                  </a:lnTo>
                  <a:lnTo>
                    <a:pt x="1048026" y="52024"/>
                  </a:lnTo>
                  <a:lnTo>
                    <a:pt x="1090529" y="70072"/>
                  </a:lnTo>
                  <a:lnTo>
                    <a:pt x="1131686" y="90556"/>
                  </a:lnTo>
                  <a:lnTo>
                    <a:pt x="1171407" y="113388"/>
                  </a:lnTo>
                  <a:lnTo>
                    <a:pt x="1209602" y="138476"/>
                  </a:lnTo>
                  <a:lnTo>
                    <a:pt x="1246181" y="165730"/>
                  </a:lnTo>
                  <a:lnTo>
                    <a:pt x="1281053" y="195060"/>
                  </a:lnTo>
                  <a:lnTo>
                    <a:pt x="1314129" y="226374"/>
                  </a:lnTo>
                  <a:lnTo>
                    <a:pt x="1345318" y="259583"/>
                  </a:lnTo>
                  <a:lnTo>
                    <a:pt x="1374530" y="294595"/>
                  </a:lnTo>
                  <a:lnTo>
                    <a:pt x="1401675" y="331320"/>
                  </a:lnTo>
                  <a:lnTo>
                    <a:pt x="1426663" y="369668"/>
                  </a:lnTo>
                  <a:lnTo>
                    <a:pt x="1449403" y="409548"/>
                  </a:lnTo>
                  <a:lnTo>
                    <a:pt x="1469806" y="450869"/>
                  </a:lnTo>
                  <a:lnTo>
                    <a:pt x="1487781" y="493542"/>
                  </a:lnTo>
                  <a:lnTo>
                    <a:pt x="1503238" y="537475"/>
                  </a:lnTo>
                  <a:lnTo>
                    <a:pt x="1516087" y="582577"/>
                  </a:lnTo>
                  <a:lnTo>
                    <a:pt x="1526237" y="628759"/>
                  </a:lnTo>
                  <a:lnTo>
                    <a:pt x="1533599" y="675930"/>
                  </a:lnTo>
                  <a:lnTo>
                    <a:pt x="1538082" y="723999"/>
                  </a:lnTo>
                  <a:lnTo>
                    <a:pt x="1539597" y="772876"/>
                  </a:lnTo>
                  <a:lnTo>
                    <a:pt x="1538082" y="821749"/>
                  </a:lnTo>
                  <a:lnTo>
                    <a:pt x="1533599" y="869815"/>
                  </a:lnTo>
                  <a:lnTo>
                    <a:pt x="1526237" y="916983"/>
                  </a:lnTo>
                  <a:lnTo>
                    <a:pt x="1516087" y="963162"/>
                  </a:lnTo>
                  <a:lnTo>
                    <a:pt x="1503238" y="1008261"/>
                  </a:lnTo>
                  <a:lnTo>
                    <a:pt x="1487781" y="1052191"/>
                  </a:lnTo>
                  <a:lnTo>
                    <a:pt x="1469806" y="1094861"/>
                  </a:lnTo>
                  <a:lnTo>
                    <a:pt x="1449403" y="1136179"/>
                  </a:lnTo>
                  <a:lnTo>
                    <a:pt x="1426663" y="1176056"/>
                  </a:lnTo>
                  <a:lnTo>
                    <a:pt x="1401675" y="1214402"/>
                  </a:lnTo>
                  <a:lnTo>
                    <a:pt x="1374530" y="1251124"/>
                  </a:lnTo>
                  <a:lnTo>
                    <a:pt x="1345318" y="1286134"/>
                  </a:lnTo>
                  <a:lnTo>
                    <a:pt x="1314129" y="1319340"/>
                  </a:lnTo>
                  <a:lnTo>
                    <a:pt x="1281053" y="1350652"/>
                  </a:lnTo>
                  <a:lnTo>
                    <a:pt x="1246181" y="1379979"/>
                  </a:lnTo>
                  <a:lnTo>
                    <a:pt x="1209602" y="1407232"/>
                  </a:lnTo>
                  <a:lnTo>
                    <a:pt x="1171407" y="1432318"/>
                  </a:lnTo>
                  <a:lnTo>
                    <a:pt x="1131686" y="1455148"/>
                  </a:lnTo>
                  <a:lnTo>
                    <a:pt x="1090529" y="1475631"/>
                  </a:lnTo>
                  <a:lnTo>
                    <a:pt x="1048026" y="1493677"/>
                  </a:lnTo>
                  <a:lnTo>
                    <a:pt x="1004267" y="1509195"/>
                  </a:lnTo>
                  <a:lnTo>
                    <a:pt x="959344" y="1522095"/>
                  </a:lnTo>
                  <a:lnTo>
                    <a:pt x="913345" y="1532285"/>
                  </a:lnTo>
                  <a:lnTo>
                    <a:pt x="866361" y="1539677"/>
                  </a:lnTo>
                  <a:lnTo>
                    <a:pt x="818482" y="1544178"/>
                  </a:lnTo>
                  <a:lnTo>
                    <a:pt x="769798" y="1545698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62610" y="711055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1539597" y="772875"/>
                  </a:moveTo>
                  <a:lnTo>
                    <a:pt x="1538082" y="723999"/>
                  </a:lnTo>
                  <a:lnTo>
                    <a:pt x="1533599" y="675930"/>
                  </a:lnTo>
                  <a:lnTo>
                    <a:pt x="1526237" y="628759"/>
                  </a:lnTo>
                  <a:lnTo>
                    <a:pt x="1516087" y="582577"/>
                  </a:lnTo>
                  <a:lnTo>
                    <a:pt x="1503238" y="537475"/>
                  </a:lnTo>
                  <a:lnTo>
                    <a:pt x="1487781" y="493542"/>
                  </a:lnTo>
                  <a:lnTo>
                    <a:pt x="1469806" y="450869"/>
                  </a:lnTo>
                  <a:lnTo>
                    <a:pt x="1449404" y="409548"/>
                  </a:lnTo>
                  <a:lnTo>
                    <a:pt x="1426663" y="369668"/>
                  </a:lnTo>
                  <a:lnTo>
                    <a:pt x="1401675" y="331320"/>
                  </a:lnTo>
                  <a:lnTo>
                    <a:pt x="1374530" y="294595"/>
                  </a:lnTo>
                  <a:lnTo>
                    <a:pt x="1345318" y="259583"/>
                  </a:lnTo>
                  <a:lnTo>
                    <a:pt x="1314129" y="226374"/>
                  </a:lnTo>
                  <a:lnTo>
                    <a:pt x="1281053" y="195060"/>
                  </a:lnTo>
                  <a:lnTo>
                    <a:pt x="1246181" y="165730"/>
                  </a:lnTo>
                  <a:lnTo>
                    <a:pt x="1209602" y="138476"/>
                  </a:lnTo>
                  <a:lnTo>
                    <a:pt x="1171407" y="113388"/>
                  </a:lnTo>
                  <a:lnTo>
                    <a:pt x="1131686" y="90556"/>
                  </a:lnTo>
                  <a:lnTo>
                    <a:pt x="1090529" y="70072"/>
                  </a:lnTo>
                  <a:lnTo>
                    <a:pt x="1048026" y="52024"/>
                  </a:lnTo>
                  <a:lnTo>
                    <a:pt x="1004267" y="36505"/>
                  </a:lnTo>
                  <a:lnTo>
                    <a:pt x="959344" y="23605"/>
                  </a:lnTo>
                  <a:lnTo>
                    <a:pt x="913345" y="13413"/>
                  </a:lnTo>
                  <a:lnTo>
                    <a:pt x="866361" y="6021"/>
                  </a:lnTo>
                  <a:lnTo>
                    <a:pt x="818482" y="1520"/>
                  </a:lnTo>
                  <a:lnTo>
                    <a:pt x="769798" y="0"/>
                  </a:lnTo>
                  <a:lnTo>
                    <a:pt x="721115" y="1520"/>
                  </a:lnTo>
                  <a:lnTo>
                    <a:pt x="673236" y="6021"/>
                  </a:lnTo>
                  <a:lnTo>
                    <a:pt x="626252" y="13413"/>
                  </a:lnTo>
                  <a:lnTo>
                    <a:pt x="580253" y="23605"/>
                  </a:lnTo>
                  <a:lnTo>
                    <a:pt x="535329" y="36505"/>
                  </a:lnTo>
                  <a:lnTo>
                    <a:pt x="491571" y="52024"/>
                  </a:lnTo>
                  <a:lnTo>
                    <a:pt x="449068" y="70072"/>
                  </a:lnTo>
                  <a:lnTo>
                    <a:pt x="407911" y="90556"/>
                  </a:lnTo>
                  <a:lnTo>
                    <a:pt x="368190" y="113388"/>
                  </a:lnTo>
                  <a:lnTo>
                    <a:pt x="329994" y="138476"/>
                  </a:lnTo>
                  <a:lnTo>
                    <a:pt x="293416" y="165730"/>
                  </a:lnTo>
                  <a:lnTo>
                    <a:pt x="258543" y="195060"/>
                  </a:lnTo>
                  <a:lnTo>
                    <a:pt x="225467" y="226374"/>
                  </a:lnTo>
                  <a:lnTo>
                    <a:pt x="194278" y="259583"/>
                  </a:lnTo>
                  <a:lnTo>
                    <a:pt x="165066" y="294595"/>
                  </a:lnTo>
                  <a:lnTo>
                    <a:pt x="137921" y="331320"/>
                  </a:lnTo>
                  <a:lnTo>
                    <a:pt x="112933" y="369668"/>
                  </a:lnTo>
                  <a:lnTo>
                    <a:pt x="90193" y="409548"/>
                  </a:lnTo>
                  <a:lnTo>
                    <a:pt x="69790" y="450869"/>
                  </a:lnTo>
                  <a:lnTo>
                    <a:pt x="51815" y="493542"/>
                  </a:lnTo>
                  <a:lnTo>
                    <a:pt x="36358" y="537475"/>
                  </a:lnTo>
                  <a:lnTo>
                    <a:pt x="23510" y="582577"/>
                  </a:lnTo>
                  <a:lnTo>
                    <a:pt x="13359" y="628759"/>
                  </a:lnTo>
                  <a:lnTo>
                    <a:pt x="5997" y="675930"/>
                  </a:lnTo>
                  <a:lnTo>
                    <a:pt x="1514" y="723999"/>
                  </a:lnTo>
                  <a:lnTo>
                    <a:pt x="0" y="772875"/>
                  </a:lnTo>
                  <a:lnTo>
                    <a:pt x="1514" y="821749"/>
                  </a:lnTo>
                  <a:lnTo>
                    <a:pt x="5997" y="869815"/>
                  </a:lnTo>
                  <a:lnTo>
                    <a:pt x="13359" y="916983"/>
                  </a:lnTo>
                  <a:lnTo>
                    <a:pt x="23510" y="963161"/>
                  </a:lnTo>
                  <a:lnTo>
                    <a:pt x="36358" y="1008261"/>
                  </a:lnTo>
                  <a:lnTo>
                    <a:pt x="51815" y="1052191"/>
                  </a:lnTo>
                  <a:lnTo>
                    <a:pt x="69790" y="1094861"/>
                  </a:lnTo>
                  <a:lnTo>
                    <a:pt x="90193" y="1136179"/>
                  </a:lnTo>
                  <a:lnTo>
                    <a:pt x="112933" y="1176056"/>
                  </a:lnTo>
                  <a:lnTo>
                    <a:pt x="137921" y="1214402"/>
                  </a:lnTo>
                  <a:lnTo>
                    <a:pt x="165066" y="1251124"/>
                  </a:lnTo>
                  <a:lnTo>
                    <a:pt x="194278" y="1286134"/>
                  </a:lnTo>
                  <a:lnTo>
                    <a:pt x="225467" y="1319340"/>
                  </a:lnTo>
                  <a:lnTo>
                    <a:pt x="258543" y="1350652"/>
                  </a:lnTo>
                  <a:lnTo>
                    <a:pt x="293416" y="1379979"/>
                  </a:lnTo>
                  <a:lnTo>
                    <a:pt x="329994" y="1407231"/>
                  </a:lnTo>
                  <a:lnTo>
                    <a:pt x="368190" y="1432318"/>
                  </a:lnTo>
                  <a:lnTo>
                    <a:pt x="407911" y="1455148"/>
                  </a:lnTo>
                  <a:lnTo>
                    <a:pt x="449068" y="1475631"/>
                  </a:lnTo>
                  <a:lnTo>
                    <a:pt x="491571" y="1493677"/>
                  </a:lnTo>
                  <a:lnTo>
                    <a:pt x="535329" y="1509195"/>
                  </a:lnTo>
                  <a:lnTo>
                    <a:pt x="580253" y="1522095"/>
                  </a:lnTo>
                  <a:lnTo>
                    <a:pt x="626252" y="1532285"/>
                  </a:lnTo>
                  <a:lnTo>
                    <a:pt x="673236" y="1539676"/>
                  </a:lnTo>
                  <a:lnTo>
                    <a:pt x="721115" y="1544177"/>
                  </a:lnTo>
                  <a:lnTo>
                    <a:pt x="769798" y="1545698"/>
                  </a:lnTo>
                  <a:lnTo>
                    <a:pt x="818482" y="1544177"/>
                  </a:lnTo>
                  <a:lnTo>
                    <a:pt x="866361" y="1539676"/>
                  </a:lnTo>
                  <a:lnTo>
                    <a:pt x="913345" y="1532285"/>
                  </a:lnTo>
                  <a:lnTo>
                    <a:pt x="959344" y="1522095"/>
                  </a:lnTo>
                  <a:lnTo>
                    <a:pt x="1004267" y="1509195"/>
                  </a:lnTo>
                  <a:lnTo>
                    <a:pt x="1048026" y="1493677"/>
                  </a:lnTo>
                  <a:lnTo>
                    <a:pt x="1090529" y="1475631"/>
                  </a:lnTo>
                  <a:lnTo>
                    <a:pt x="1131686" y="1455148"/>
                  </a:lnTo>
                  <a:lnTo>
                    <a:pt x="1171407" y="1432318"/>
                  </a:lnTo>
                  <a:lnTo>
                    <a:pt x="1209602" y="1407231"/>
                  </a:lnTo>
                  <a:lnTo>
                    <a:pt x="1246181" y="1379979"/>
                  </a:lnTo>
                  <a:lnTo>
                    <a:pt x="1281053" y="1350652"/>
                  </a:lnTo>
                  <a:lnTo>
                    <a:pt x="1314129" y="1319340"/>
                  </a:lnTo>
                  <a:lnTo>
                    <a:pt x="1345318" y="1286134"/>
                  </a:lnTo>
                  <a:lnTo>
                    <a:pt x="1374530" y="1251124"/>
                  </a:lnTo>
                  <a:lnTo>
                    <a:pt x="1401675" y="1214402"/>
                  </a:lnTo>
                  <a:lnTo>
                    <a:pt x="1426663" y="1176056"/>
                  </a:lnTo>
                  <a:lnTo>
                    <a:pt x="1449404" y="1136179"/>
                  </a:lnTo>
                  <a:lnTo>
                    <a:pt x="1469806" y="1094861"/>
                  </a:lnTo>
                  <a:lnTo>
                    <a:pt x="1487781" y="1052191"/>
                  </a:lnTo>
                  <a:lnTo>
                    <a:pt x="1503238" y="1008261"/>
                  </a:lnTo>
                  <a:lnTo>
                    <a:pt x="1516087" y="963161"/>
                  </a:lnTo>
                  <a:lnTo>
                    <a:pt x="1526237" y="916983"/>
                  </a:lnTo>
                  <a:lnTo>
                    <a:pt x="1533599" y="869815"/>
                  </a:lnTo>
                  <a:lnTo>
                    <a:pt x="1538082" y="821749"/>
                  </a:lnTo>
                  <a:lnTo>
                    <a:pt x="1539597" y="772875"/>
                  </a:lnTo>
                  <a:close/>
                </a:path>
                <a:path w="1539875" h="1546225">
                  <a:moveTo>
                    <a:pt x="1281204" y="772875"/>
                  </a:moveTo>
                  <a:lnTo>
                    <a:pt x="1279802" y="715196"/>
                  </a:lnTo>
                  <a:lnTo>
                    <a:pt x="1275659" y="658668"/>
                  </a:lnTo>
                  <a:lnTo>
                    <a:pt x="1268876" y="603441"/>
                  </a:lnTo>
                  <a:lnTo>
                    <a:pt x="1259552" y="549663"/>
                  </a:lnTo>
                  <a:lnTo>
                    <a:pt x="1247784" y="497485"/>
                  </a:lnTo>
                  <a:lnTo>
                    <a:pt x="1233673" y="447056"/>
                  </a:lnTo>
                  <a:lnTo>
                    <a:pt x="1217316" y="398525"/>
                  </a:lnTo>
                  <a:lnTo>
                    <a:pt x="1198813" y="352042"/>
                  </a:lnTo>
                  <a:lnTo>
                    <a:pt x="1178263" y="307756"/>
                  </a:lnTo>
                  <a:lnTo>
                    <a:pt x="1155764" y="265817"/>
                  </a:lnTo>
                  <a:lnTo>
                    <a:pt x="1131416" y="226374"/>
                  </a:lnTo>
                  <a:lnTo>
                    <a:pt x="1105317" y="189577"/>
                  </a:lnTo>
                  <a:lnTo>
                    <a:pt x="1077567" y="155575"/>
                  </a:lnTo>
                  <a:lnTo>
                    <a:pt x="1048263" y="124518"/>
                  </a:lnTo>
                  <a:lnTo>
                    <a:pt x="1017506" y="96554"/>
                  </a:lnTo>
                  <a:lnTo>
                    <a:pt x="985393" y="71834"/>
                  </a:lnTo>
                  <a:lnTo>
                    <a:pt x="952024" y="50508"/>
                  </a:lnTo>
                  <a:lnTo>
                    <a:pt x="917498" y="32723"/>
                  </a:lnTo>
                  <a:lnTo>
                    <a:pt x="881914" y="18631"/>
                  </a:lnTo>
                  <a:lnTo>
                    <a:pt x="807965" y="2119"/>
                  </a:lnTo>
                  <a:lnTo>
                    <a:pt x="769798" y="0"/>
                  </a:lnTo>
                  <a:lnTo>
                    <a:pt x="731635" y="2119"/>
                  </a:lnTo>
                  <a:lnTo>
                    <a:pt x="657691" y="18631"/>
                  </a:lnTo>
                  <a:lnTo>
                    <a:pt x="622108" y="32723"/>
                  </a:lnTo>
                  <a:lnTo>
                    <a:pt x="587583" y="50508"/>
                  </a:lnTo>
                  <a:lnTo>
                    <a:pt x="554215" y="71834"/>
                  </a:lnTo>
                  <a:lnTo>
                    <a:pt x="522102" y="96554"/>
                  </a:lnTo>
                  <a:lnTo>
                    <a:pt x="491345" y="124518"/>
                  </a:lnTo>
                  <a:lnTo>
                    <a:pt x="462041" y="155575"/>
                  </a:lnTo>
                  <a:lnTo>
                    <a:pt x="434290" y="189577"/>
                  </a:lnTo>
                  <a:lnTo>
                    <a:pt x="408190" y="226374"/>
                  </a:lnTo>
                  <a:lnTo>
                    <a:pt x="383841" y="265817"/>
                  </a:lnTo>
                  <a:lnTo>
                    <a:pt x="361341" y="307756"/>
                  </a:lnTo>
                  <a:lnTo>
                    <a:pt x="340790" y="352042"/>
                  </a:lnTo>
                  <a:lnTo>
                    <a:pt x="322286" y="398525"/>
                  </a:lnTo>
                  <a:lnTo>
                    <a:pt x="305928" y="447056"/>
                  </a:lnTo>
                  <a:lnTo>
                    <a:pt x="291816" y="497485"/>
                  </a:lnTo>
                  <a:lnTo>
                    <a:pt x="280047" y="549663"/>
                  </a:lnTo>
                  <a:lnTo>
                    <a:pt x="270721" y="603441"/>
                  </a:lnTo>
                  <a:lnTo>
                    <a:pt x="263938" y="658668"/>
                  </a:lnTo>
                  <a:lnTo>
                    <a:pt x="259795" y="715196"/>
                  </a:lnTo>
                  <a:lnTo>
                    <a:pt x="258392" y="772875"/>
                  </a:lnTo>
                  <a:lnTo>
                    <a:pt x="259795" y="830551"/>
                  </a:lnTo>
                  <a:lnTo>
                    <a:pt x="263938" y="887075"/>
                  </a:lnTo>
                  <a:lnTo>
                    <a:pt x="270721" y="942299"/>
                  </a:lnTo>
                  <a:lnTo>
                    <a:pt x="280047" y="996073"/>
                  </a:lnTo>
                  <a:lnTo>
                    <a:pt x="291816" y="1048248"/>
                  </a:lnTo>
                  <a:lnTo>
                    <a:pt x="305928" y="1098674"/>
                  </a:lnTo>
                  <a:lnTo>
                    <a:pt x="322286" y="1147202"/>
                  </a:lnTo>
                  <a:lnTo>
                    <a:pt x="340790" y="1193681"/>
                  </a:lnTo>
                  <a:lnTo>
                    <a:pt x="361341" y="1237964"/>
                  </a:lnTo>
                  <a:lnTo>
                    <a:pt x="383841" y="1279900"/>
                  </a:lnTo>
                  <a:lnTo>
                    <a:pt x="408190" y="1319340"/>
                  </a:lnTo>
                  <a:lnTo>
                    <a:pt x="434290" y="1356135"/>
                  </a:lnTo>
                  <a:lnTo>
                    <a:pt x="462041" y="1390134"/>
                  </a:lnTo>
                  <a:lnTo>
                    <a:pt x="491345" y="1421189"/>
                  </a:lnTo>
                  <a:lnTo>
                    <a:pt x="522102" y="1449150"/>
                  </a:lnTo>
                  <a:lnTo>
                    <a:pt x="554215" y="1473868"/>
                  </a:lnTo>
                  <a:lnTo>
                    <a:pt x="587583" y="1495194"/>
                  </a:lnTo>
                  <a:lnTo>
                    <a:pt x="622108" y="1512977"/>
                  </a:lnTo>
                  <a:lnTo>
                    <a:pt x="657691" y="1527068"/>
                  </a:lnTo>
                  <a:lnTo>
                    <a:pt x="731635" y="1543578"/>
                  </a:lnTo>
                  <a:lnTo>
                    <a:pt x="769798" y="1545698"/>
                  </a:lnTo>
                  <a:lnTo>
                    <a:pt x="807965" y="1543578"/>
                  </a:lnTo>
                  <a:lnTo>
                    <a:pt x="881914" y="1527068"/>
                  </a:lnTo>
                  <a:lnTo>
                    <a:pt x="917498" y="1512977"/>
                  </a:lnTo>
                  <a:lnTo>
                    <a:pt x="952024" y="1495194"/>
                  </a:lnTo>
                  <a:lnTo>
                    <a:pt x="985393" y="1473868"/>
                  </a:lnTo>
                  <a:lnTo>
                    <a:pt x="1017506" y="1449150"/>
                  </a:lnTo>
                  <a:lnTo>
                    <a:pt x="1048263" y="1421189"/>
                  </a:lnTo>
                  <a:lnTo>
                    <a:pt x="1077567" y="1390134"/>
                  </a:lnTo>
                  <a:lnTo>
                    <a:pt x="1105317" y="1356135"/>
                  </a:lnTo>
                  <a:lnTo>
                    <a:pt x="1131416" y="1319340"/>
                  </a:lnTo>
                  <a:lnTo>
                    <a:pt x="1155764" y="1279900"/>
                  </a:lnTo>
                  <a:lnTo>
                    <a:pt x="1178263" y="1237964"/>
                  </a:lnTo>
                  <a:lnTo>
                    <a:pt x="1198813" y="1193681"/>
                  </a:lnTo>
                  <a:lnTo>
                    <a:pt x="1217316" y="1147202"/>
                  </a:lnTo>
                  <a:lnTo>
                    <a:pt x="1233673" y="1098674"/>
                  </a:lnTo>
                  <a:lnTo>
                    <a:pt x="1247784" y="1048248"/>
                  </a:lnTo>
                  <a:lnTo>
                    <a:pt x="1259552" y="996073"/>
                  </a:lnTo>
                  <a:lnTo>
                    <a:pt x="1268876" y="942299"/>
                  </a:lnTo>
                  <a:lnTo>
                    <a:pt x="1275659" y="887075"/>
                  </a:lnTo>
                  <a:lnTo>
                    <a:pt x="1279802" y="830551"/>
                  </a:lnTo>
                  <a:lnTo>
                    <a:pt x="1281204" y="772875"/>
                  </a:lnTo>
                  <a:close/>
                </a:path>
                <a:path w="1539875" h="1546225">
                  <a:moveTo>
                    <a:pt x="968965" y="772875"/>
                  </a:moveTo>
                  <a:lnTo>
                    <a:pt x="968152" y="702530"/>
                  </a:lnTo>
                  <a:lnTo>
                    <a:pt x="965757" y="633953"/>
                  </a:lnTo>
                  <a:lnTo>
                    <a:pt x="961852" y="567419"/>
                  </a:lnTo>
                  <a:lnTo>
                    <a:pt x="956506" y="503199"/>
                  </a:lnTo>
                  <a:lnTo>
                    <a:pt x="949791" y="441567"/>
                  </a:lnTo>
                  <a:lnTo>
                    <a:pt x="941776" y="382795"/>
                  </a:lnTo>
                  <a:lnTo>
                    <a:pt x="932531" y="327158"/>
                  </a:lnTo>
                  <a:lnTo>
                    <a:pt x="922128" y="274926"/>
                  </a:lnTo>
                  <a:lnTo>
                    <a:pt x="910635" y="226374"/>
                  </a:lnTo>
                  <a:lnTo>
                    <a:pt x="898124" y="181774"/>
                  </a:lnTo>
                  <a:lnTo>
                    <a:pt x="884665" y="141399"/>
                  </a:lnTo>
                  <a:lnTo>
                    <a:pt x="870327" y="105522"/>
                  </a:lnTo>
                  <a:lnTo>
                    <a:pt x="839299" y="48354"/>
                  </a:lnTo>
                  <a:lnTo>
                    <a:pt x="805602" y="12452"/>
                  </a:lnTo>
                  <a:lnTo>
                    <a:pt x="769798" y="0"/>
                  </a:lnTo>
                  <a:lnTo>
                    <a:pt x="751668" y="3158"/>
                  </a:lnTo>
                  <a:lnTo>
                    <a:pt x="716847" y="27608"/>
                  </a:lnTo>
                  <a:lnTo>
                    <a:pt x="684415" y="74416"/>
                  </a:lnTo>
                  <a:lnTo>
                    <a:pt x="654932" y="141399"/>
                  </a:lnTo>
                  <a:lnTo>
                    <a:pt x="641472" y="181774"/>
                  </a:lnTo>
                  <a:lnTo>
                    <a:pt x="628961" y="226374"/>
                  </a:lnTo>
                  <a:lnTo>
                    <a:pt x="617469" y="274926"/>
                  </a:lnTo>
                  <a:lnTo>
                    <a:pt x="607065" y="327158"/>
                  </a:lnTo>
                  <a:lnTo>
                    <a:pt x="597821" y="382795"/>
                  </a:lnTo>
                  <a:lnTo>
                    <a:pt x="589805" y="441567"/>
                  </a:lnTo>
                  <a:lnTo>
                    <a:pt x="583090" y="503199"/>
                  </a:lnTo>
                  <a:lnTo>
                    <a:pt x="577745" y="567419"/>
                  </a:lnTo>
                  <a:lnTo>
                    <a:pt x="573840" y="633953"/>
                  </a:lnTo>
                  <a:lnTo>
                    <a:pt x="571445" y="702530"/>
                  </a:lnTo>
                  <a:lnTo>
                    <a:pt x="570631" y="772875"/>
                  </a:lnTo>
                  <a:lnTo>
                    <a:pt x="571445" y="843217"/>
                  </a:lnTo>
                  <a:lnTo>
                    <a:pt x="573840" y="911789"/>
                  </a:lnTo>
                  <a:lnTo>
                    <a:pt x="577745" y="978319"/>
                  </a:lnTo>
                  <a:lnTo>
                    <a:pt x="583090" y="1042535"/>
                  </a:lnTo>
                  <a:lnTo>
                    <a:pt x="589805" y="1104162"/>
                  </a:lnTo>
                  <a:lnTo>
                    <a:pt x="597821" y="1162930"/>
                  </a:lnTo>
                  <a:lnTo>
                    <a:pt x="607065" y="1218564"/>
                  </a:lnTo>
                  <a:lnTo>
                    <a:pt x="617469" y="1270791"/>
                  </a:lnTo>
                  <a:lnTo>
                    <a:pt x="628961" y="1319340"/>
                  </a:lnTo>
                  <a:lnTo>
                    <a:pt x="641472" y="1363937"/>
                  </a:lnTo>
                  <a:lnTo>
                    <a:pt x="654932" y="1404309"/>
                  </a:lnTo>
                  <a:lnTo>
                    <a:pt x="669269" y="1440183"/>
                  </a:lnTo>
                  <a:lnTo>
                    <a:pt x="700297" y="1497347"/>
                  </a:lnTo>
                  <a:lnTo>
                    <a:pt x="733994" y="1533246"/>
                  </a:lnTo>
                  <a:lnTo>
                    <a:pt x="769798" y="1545698"/>
                  </a:lnTo>
                  <a:lnTo>
                    <a:pt x="787928" y="1542540"/>
                  </a:lnTo>
                  <a:lnTo>
                    <a:pt x="822749" y="1518091"/>
                  </a:lnTo>
                  <a:lnTo>
                    <a:pt x="855182" y="1471287"/>
                  </a:lnTo>
                  <a:lnTo>
                    <a:pt x="884665" y="1404309"/>
                  </a:lnTo>
                  <a:lnTo>
                    <a:pt x="898124" y="1363937"/>
                  </a:lnTo>
                  <a:lnTo>
                    <a:pt x="910635" y="1319340"/>
                  </a:lnTo>
                  <a:lnTo>
                    <a:pt x="922128" y="1270791"/>
                  </a:lnTo>
                  <a:lnTo>
                    <a:pt x="932531" y="1218564"/>
                  </a:lnTo>
                  <a:lnTo>
                    <a:pt x="941776" y="1162930"/>
                  </a:lnTo>
                  <a:lnTo>
                    <a:pt x="949791" y="1104162"/>
                  </a:lnTo>
                  <a:lnTo>
                    <a:pt x="956506" y="1042535"/>
                  </a:lnTo>
                  <a:lnTo>
                    <a:pt x="961852" y="978319"/>
                  </a:lnTo>
                  <a:lnTo>
                    <a:pt x="965757" y="911789"/>
                  </a:lnTo>
                  <a:lnTo>
                    <a:pt x="968152" y="843217"/>
                  </a:lnTo>
                  <a:lnTo>
                    <a:pt x="968965" y="772875"/>
                  </a:lnTo>
                  <a:close/>
                </a:path>
                <a:path w="1539875" h="1546225">
                  <a:moveTo>
                    <a:pt x="0" y="772875"/>
                  </a:moveTo>
                  <a:lnTo>
                    <a:pt x="1539597" y="772875"/>
                  </a:lnTo>
                </a:path>
                <a:path w="1539875" h="1546225">
                  <a:moveTo>
                    <a:pt x="181937" y="273960"/>
                  </a:moveTo>
                  <a:lnTo>
                    <a:pt x="215743" y="298910"/>
                  </a:lnTo>
                  <a:lnTo>
                    <a:pt x="251902" y="322333"/>
                  </a:lnTo>
                  <a:lnTo>
                    <a:pt x="290290" y="344150"/>
                  </a:lnTo>
                  <a:lnTo>
                    <a:pt x="330786" y="364277"/>
                  </a:lnTo>
                  <a:lnTo>
                    <a:pt x="373265" y="382632"/>
                  </a:lnTo>
                  <a:lnTo>
                    <a:pt x="417606" y="399135"/>
                  </a:lnTo>
                  <a:lnTo>
                    <a:pt x="463686" y="413703"/>
                  </a:lnTo>
                  <a:lnTo>
                    <a:pt x="511381" y="426255"/>
                  </a:lnTo>
                  <a:lnTo>
                    <a:pt x="560569" y="436708"/>
                  </a:lnTo>
                  <a:lnTo>
                    <a:pt x="611128" y="444980"/>
                  </a:lnTo>
                  <a:lnTo>
                    <a:pt x="662934" y="450990"/>
                  </a:lnTo>
                  <a:lnTo>
                    <a:pt x="715865" y="454657"/>
                  </a:lnTo>
                  <a:lnTo>
                    <a:pt x="769798" y="455897"/>
                  </a:lnTo>
                  <a:lnTo>
                    <a:pt x="823726" y="454657"/>
                  </a:lnTo>
                  <a:lnTo>
                    <a:pt x="876652" y="450992"/>
                  </a:lnTo>
                  <a:lnTo>
                    <a:pt x="928454" y="444984"/>
                  </a:lnTo>
                  <a:lnTo>
                    <a:pt x="979010" y="436714"/>
                  </a:lnTo>
                  <a:lnTo>
                    <a:pt x="1028195" y="426264"/>
                  </a:lnTo>
                  <a:lnTo>
                    <a:pt x="1075889" y="413715"/>
                  </a:lnTo>
                  <a:lnTo>
                    <a:pt x="1121966" y="399150"/>
                  </a:lnTo>
                  <a:lnTo>
                    <a:pt x="1166306" y="382650"/>
                  </a:lnTo>
                  <a:lnTo>
                    <a:pt x="1208785" y="364297"/>
                  </a:lnTo>
                  <a:lnTo>
                    <a:pt x="1249280" y="344173"/>
                  </a:lnTo>
                  <a:lnTo>
                    <a:pt x="1287668" y="322358"/>
                  </a:lnTo>
                  <a:lnTo>
                    <a:pt x="1323827" y="298936"/>
                  </a:lnTo>
                  <a:lnTo>
                    <a:pt x="1357633" y="273987"/>
                  </a:lnTo>
                </a:path>
                <a:path w="1539875" h="1546225">
                  <a:moveTo>
                    <a:pt x="1357606" y="1269465"/>
                  </a:moveTo>
                  <a:lnTo>
                    <a:pt x="1323805" y="1244521"/>
                  </a:lnTo>
                  <a:lnTo>
                    <a:pt x="1287650" y="1221100"/>
                  </a:lnTo>
                  <a:lnTo>
                    <a:pt x="1249264" y="1199286"/>
                  </a:lnTo>
                  <a:lnTo>
                    <a:pt x="1208769" y="1179160"/>
                  </a:lnTo>
                  <a:lnTo>
                    <a:pt x="1166290" y="1160804"/>
                  </a:lnTo>
                  <a:lnTo>
                    <a:pt x="1121948" y="1144300"/>
                  </a:lnTo>
                  <a:lnTo>
                    <a:pt x="1075867" y="1129731"/>
                  </a:lnTo>
                  <a:lnTo>
                    <a:pt x="1028170" y="1117177"/>
                  </a:lnTo>
                  <a:lnTo>
                    <a:pt x="978979" y="1106722"/>
                  </a:lnTo>
                  <a:lnTo>
                    <a:pt x="928419" y="1098448"/>
                  </a:lnTo>
                  <a:lnTo>
                    <a:pt x="876611" y="1092436"/>
                  </a:lnTo>
                  <a:lnTo>
                    <a:pt x="823678" y="1088769"/>
                  </a:lnTo>
                  <a:lnTo>
                    <a:pt x="769745" y="1087528"/>
                  </a:lnTo>
                  <a:lnTo>
                    <a:pt x="715818" y="1088768"/>
                  </a:lnTo>
                  <a:lnTo>
                    <a:pt x="662891" y="1092433"/>
                  </a:lnTo>
                  <a:lnTo>
                    <a:pt x="611089" y="1098441"/>
                  </a:lnTo>
                  <a:lnTo>
                    <a:pt x="560534" y="1106711"/>
                  </a:lnTo>
                  <a:lnTo>
                    <a:pt x="511349" y="1117161"/>
                  </a:lnTo>
                  <a:lnTo>
                    <a:pt x="463657" y="1129710"/>
                  </a:lnTo>
                  <a:lnTo>
                    <a:pt x="417581" y="1144275"/>
                  </a:lnTo>
                  <a:lnTo>
                    <a:pt x="373243" y="1160775"/>
                  </a:lnTo>
                  <a:lnTo>
                    <a:pt x="330767" y="1179128"/>
                  </a:lnTo>
                  <a:lnTo>
                    <a:pt x="290276" y="1199252"/>
                  </a:lnTo>
                  <a:lnTo>
                    <a:pt x="251891" y="1221067"/>
                  </a:lnTo>
                  <a:lnTo>
                    <a:pt x="215738" y="1244489"/>
                  </a:lnTo>
                  <a:lnTo>
                    <a:pt x="181937" y="1269438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173252" y="1713511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4" h="543560">
                  <a:moveTo>
                    <a:pt x="270562" y="543243"/>
                  </a:moveTo>
                  <a:lnTo>
                    <a:pt x="221930" y="538867"/>
                  </a:lnTo>
                  <a:lnTo>
                    <a:pt x="176156" y="526251"/>
                  </a:lnTo>
                  <a:lnTo>
                    <a:pt x="134007" y="506162"/>
                  </a:lnTo>
                  <a:lnTo>
                    <a:pt x="96244" y="479367"/>
                  </a:lnTo>
                  <a:lnTo>
                    <a:pt x="63634" y="446632"/>
                  </a:lnTo>
                  <a:lnTo>
                    <a:pt x="36940" y="408724"/>
                  </a:lnTo>
                  <a:lnTo>
                    <a:pt x="16927" y="366411"/>
                  </a:lnTo>
                  <a:lnTo>
                    <a:pt x="4359" y="320459"/>
                  </a:lnTo>
                  <a:lnTo>
                    <a:pt x="0" y="271634"/>
                  </a:lnTo>
                  <a:lnTo>
                    <a:pt x="4359" y="222802"/>
                  </a:lnTo>
                  <a:lnTo>
                    <a:pt x="16927" y="176844"/>
                  </a:lnTo>
                  <a:lnTo>
                    <a:pt x="36940" y="134526"/>
                  </a:lnTo>
                  <a:lnTo>
                    <a:pt x="63634" y="96615"/>
                  </a:lnTo>
                  <a:lnTo>
                    <a:pt x="96244" y="63878"/>
                  </a:lnTo>
                  <a:lnTo>
                    <a:pt x="134007" y="37081"/>
                  </a:lnTo>
                  <a:lnTo>
                    <a:pt x="176156" y="16991"/>
                  </a:lnTo>
                  <a:lnTo>
                    <a:pt x="221930" y="4375"/>
                  </a:lnTo>
                  <a:lnTo>
                    <a:pt x="270562" y="0"/>
                  </a:lnTo>
                  <a:lnTo>
                    <a:pt x="319195" y="4375"/>
                  </a:lnTo>
                  <a:lnTo>
                    <a:pt x="364968" y="16991"/>
                  </a:lnTo>
                  <a:lnTo>
                    <a:pt x="407118" y="37081"/>
                  </a:lnTo>
                  <a:lnTo>
                    <a:pt x="444880" y="63878"/>
                  </a:lnTo>
                  <a:lnTo>
                    <a:pt x="477490" y="96615"/>
                  </a:lnTo>
                  <a:lnTo>
                    <a:pt x="504184" y="134526"/>
                  </a:lnTo>
                  <a:lnTo>
                    <a:pt x="524197" y="176844"/>
                  </a:lnTo>
                  <a:lnTo>
                    <a:pt x="536766" y="222802"/>
                  </a:lnTo>
                  <a:lnTo>
                    <a:pt x="541125" y="271634"/>
                  </a:lnTo>
                  <a:lnTo>
                    <a:pt x="536766" y="320459"/>
                  </a:lnTo>
                  <a:lnTo>
                    <a:pt x="524197" y="366411"/>
                  </a:lnTo>
                  <a:lnTo>
                    <a:pt x="504184" y="408724"/>
                  </a:lnTo>
                  <a:lnTo>
                    <a:pt x="477490" y="446632"/>
                  </a:lnTo>
                  <a:lnTo>
                    <a:pt x="444880" y="479367"/>
                  </a:lnTo>
                  <a:lnTo>
                    <a:pt x="407118" y="506162"/>
                  </a:lnTo>
                  <a:lnTo>
                    <a:pt x="364968" y="526251"/>
                  </a:lnTo>
                  <a:lnTo>
                    <a:pt x="319195" y="538867"/>
                  </a:lnTo>
                  <a:lnTo>
                    <a:pt x="270562" y="54324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173252" y="1713511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4" h="543560">
                  <a:moveTo>
                    <a:pt x="541125" y="271634"/>
                  </a:moveTo>
                  <a:lnTo>
                    <a:pt x="536766" y="222802"/>
                  </a:lnTo>
                  <a:lnTo>
                    <a:pt x="524197" y="176844"/>
                  </a:lnTo>
                  <a:lnTo>
                    <a:pt x="504184" y="134526"/>
                  </a:lnTo>
                  <a:lnTo>
                    <a:pt x="477490" y="96615"/>
                  </a:lnTo>
                  <a:lnTo>
                    <a:pt x="444880" y="63878"/>
                  </a:lnTo>
                  <a:lnTo>
                    <a:pt x="407118" y="37081"/>
                  </a:lnTo>
                  <a:lnTo>
                    <a:pt x="364968" y="16991"/>
                  </a:lnTo>
                  <a:lnTo>
                    <a:pt x="319195" y="4375"/>
                  </a:lnTo>
                  <a:lnTo>
                    <a:pt x="270562" y="0"/>
                  </a:lnTo>
                  <a:lnTo>
                    <a:pt x="221930" y="4375"/>
                  </a:lnTo>
                  <a:lnTo>
                    <a:pt x="176156" y="16991"/>
                  </a:lnTo>
                  <a:lnTo>
                    <a:pt x="134007" y="37081"/>
                  </a:lnTo>
                  <a:lnTo>
                    <a:pt x="96244" y="63878"/>
                  </a:lnTo>
                  <a:lnTo>
                    <a:pt x="63634" y="96615"/>
                  </a:lnTo>
                  <a:lnTo>
                    <a:pt x="36940" y="134526"/>
                  </a:lnTo>
                  <a:lnTo>
                    <a:pt x="16927" y="176844"/>
                  </a:lnTo>
                  <a:lnTo>
                    <a:pt x="4359" y="222802"/>
                  </a:lnTo>
                  <a:lnTo>
                    <a:pt x="0" y="271634"/>
                  </a:lnTo>
                  <a:lnTo>
                    <a:pt x="4359" y="320459"/>
                  </a:lnTo>
                  <a:lnTo>
                    <a:pt x="16927" y="366411"/>
                  </a:lnTo>
                  <a:lnTo>
                    <a:pt x="36940" y="408724"/>
                  </a:lnTo>
                  <a:lnTo>
                    <a:pt x="63634" y="446632"/>
                  </a:lnTo>
                  <a:lnTo>
                    <a:pt x="96244" y="479367"/>
                  </a:lnTo>
                  <a:lnTo>
                    <a:pt x="134007" y="506162"/>
                  </a:lnTo>
                  <a:lnTo>
                    <a:pt x="176156" y="526251"/>
                  </a:lnTo>
                  <a:lnTo>
                    <a:pt x="221930" y="538867"/>
                  </a:lnTo>
                  <a:lnTo>
                    <a:pt x="270562" y="543242"/>
                  </a:lnTo>
                  <a:lnTo>
                    <a:pt x="319195" y="538867"/>
                  </a:lnTo>
                  <a:lnTo>
                    <a:pt x="364968" y="526251"/>
                  </a:lnTo>
                  <a:lnTo>
                    <a:pt x="407118" y="506162"/>
                  </a:lnTo>
                  <a:lnTo>
                    <a:pt x="444880" y="479367"/>
                  </a:lnTo>
                  <a:lnTo>
                    <a:pt x="477490" y="446632"/>
                  </a:lnTo>
                  <a:lnTo>
                    <a:pt x="504184" y="408724"/>
                  </a:lnTo>
                  <a:lnTo>
                    <a:pt x="524197" y="366411"/>
                  </a:lnTo>
                  <a:lnTo>
                    <a:pt x="536766" y="320459"/>
                  </a:lnTo>
                  <a:lnTo>
                    <a:pt x="541125" y="271634"/>
                  </a:lnTo>
                  <a:close/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294792" y="1883737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298045" y="202817"/>
                  </a:moveTo>
                  <a:lnTo>
                    <a:pt x="0" y="202817"/>
                  </a:lnTo>
                  <a:lnTo>
                    <a:pt x="0" y="0"/>
                  </a:lnTo>
                  <a:lnTo>
                    <a:pt x="298045" y="0"/>
                  </a:lnTo>
                  <a:lnTo>
                    <a:pt x="298045" y="202817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94792" y="1883764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0" y="0"/>
                  </a:moveTo>
                  <a:lnTo>
                    <a:pt x="0" y="202790"/>
                  </a:lnTo>
                  <a:lnTo>
                    <a:pt x="298045" y="202790"/>
                  </a:lnTo>
                  <a:lnTo>
                    <a:pt x="298045" y="0"/>
                  </a:lnTo>
                </a:path>
              </a:pathLst>
            </a:custGeom>
            <a:ln w="3076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94792" y="1883764"/>
              <a:ext cx="298450" cy="101600"/>
            </a:xfrm>
            <a:custGeom>
              <a:avLst/>
              <a:gdLst/>
              <a:ahLst/>
              <a:cxnLst/>
              <a:rect l="l" t="t" r="r" b="b"/>
              <a:pathLst>
                <a:path w="298450" h="101600">
                  <a:moveTo>
                    <a:pt x="298045" y="0"/>
                  </a:moveTo>
                  <a:lnTo>
                    <a:pt x="0" y="0"/>
                  </a:lnTo>
                  <a:lnTo>
                    <a:pt x="149049" y="101381"/>
                  </a:lnTo>
                  <a:lnTo>
                    <a:pt x="298045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114942" y="645071"/>
              <a:ext cx="1655445" cy="1673860"/>
            </a:xfrm>
            <a:custGeom>
              <a:avLst/>
              <a:gdLst/>
              <a:ahLst/>
              <a:cxnLst/>
              <a:rect l="l" t="t" r="r" b="b"/>
              <a:pathLst>
                <a:path w="1655445" h="1673860">
                  <a:moveTo>
                    <a:pt x="1179850" y="1238692"/>
                  </a:moveTo>
                  <a:lnTo>
                    <a:pt x="1328899" y="1340074"/>
                  </a:lnTo>
                  <a:lnTo>
                    <a:pt x="1477895" y="1238692"/>
                  </a:lnTo>
                  <a:lnTo>
                    <a:pt x="1179850" y="1238692"/>
                  </a:lnTo>
                  <a:close/>
                </a:path>
                <a:path w="1655445" h="1673860">
                  <a:moveTo>
                    <a:pt x="323157" y="1574680"/>
                  </a:moveTo>
                  <a:lnTo>
                    <a:pt x="199353" y="1574680"/>
                  </a:lnTo>
                </a:path>
                <a:path w="1655445" h="1673860">
                  <a:moveTo>
                    <a:pt x="261242" y="1636813"/>
                  </a:moveTo>
                  <a:lnTo>
                    <a:pt x="261242" y="1512519"/>
                  </a:lnTo>
                </a:path>
                <a:path w="1655445" h="1673860">
                  <a:moveTo>
                    <a:pt x="199353" y="1435493"/>
                  </a:moveTo>
                  <a:lnTo>
                    <a:pt x="0" y="1435493"/>
                  </a:lnTo>
                </a:path>
                <a:path w="1655445" h="1673860">
                  <a:moveTo>
                    <a:pt x="99676" y="1535565"/>
                  </a:moveTo>
                  <a:lnTo>
                    <a:pt x="99676" y="1335448"/>
                  </a:lnTo>
                </a:path>
                <a:path w="1655445" h="1673860">
                  <a:moveTo>
                    <a:pt x="1630326" y="239231"/>
                  </a:moveTo>
                  <a:lnTo>
                    <a:pt x="1506522" y="239231"/>
                  </a:lnTo>
                </a:path>
                <a:path w="1655445" h="1673860">
                  <a:moveTo>
                    <a:pt x="1568411" y="301391"/>
                  </a:moveTo>
                  <a:lnTo>
                    <a:pt x="1568411" y="177097"/>
                  </a:lnTo>
                </a:path>
                <a:path w="1655445" h="1673860">
                  <a:moveTo>
                    <a:pt x="1506522" y="100071"/>
                  </a:moveTo>
                  <a:lnTo>
                    <a:pt x="1307169" y="100071"/>
                  </a:lnTo>
                </a:path>
                <a:path w="1655445" h="1673860">
                  <a:moveTo>
                    <a:pt x="1406846" y="200143"/>
                  </a:moveTo>
                  <a:lnTo>
                    <a:pt x="1406846" y="0"/>
                  </a:lnTo>
                </a:path>
                <a:path w="1655445" h="1673860">
                  <a:moveTo>
                    <a:pt x="161565" y="114936"/>
                  </a:moveTo>
                  <a:lnTo>
                    <a:pt x="161565" y="239231"/>
                  </a:lnTo>
                </a:path>
                <a:path w="1655445" h="1673860">
                  <a:moveTo>
                    <a:pt x="223480" y="177097"/>
                  </a:moveTo>
                  <a:lnTo>
                    <a:pt x="99676" y="177097"/>
                  </a:lnTo>
                </a:path>
                <a:path w="1655445" h="1673860">
                  <a:moveTo>
                    <a:pt x="1593363" y="1549548"/>
                  </a:moveTo>
                  <a:lnTo>
                    <a:pt x="1593363" y="1673842"/>
                  </a:lnTo>
                </a:path>
                <a:path w="1655445" h="1673860">
                  <a:moveTo>
                    <a:pt x="1655252" y="1611682"/>
                  </a:moveTo>
                  <a:lnTo>
                    <a:pt x="1531448" y="1611682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0275858" y="1827478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4" h="454660">
                  <a:moveTo>
                    <a:pt x="724847" y="454174"/>
                  </a:move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62627" y="430372"/>
                  </a:ln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5" y="171856"/>
                  </a:lnTo>
                  <a:lnTo>
                    <a:pt x="1427831" y="230513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8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275858" y="1827478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4" h="454660">
                  <a:moveTo>
                    <a:pt x="62627" y="430372"/>
                  </a:move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4" y="171856"/>
                  </a:lnTo>
                  <a:lnTo>
                    <a:pt x="1427831" y="230513"/>
                  </a:lnTo>
                  <a:lnTo>
                    <a:pt x="1437009" y="284416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7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90738" y="433893"/>
                  </a:lnTo>
                  <a:lnTo>
                    <a:pt x="62627" y="430372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0751915" y="2067598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80227" y="155331"/>
                  </a:move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14976" y="146182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7767" y="77811"/>
                  </a:lnTo>
                  <a:lnTo>
                    <a:pt x="18373" y="22968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6438" y="120187"/>
                  </a:lnTo>
                  <a:lnTo>
                    <a:pt x="497543" y="125872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751915" y="2067598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2167" y="147285"/>
                  </a:moveTo>
                  <a:lnTo>
                    <a:pt x="14976" y="146182"/>
                  </a:lnTo>
                  <a:lnTo>
                    <a:pt x="8663" y="142335"/>
                  </a:lnTo>
                  <a:lnTo>
                    <a:pt x="4756" y="136706"/>
                  </a:lnTo>
                  <a:lnTo>
                    <a:pt x="1274" y="131756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3559" y="104825"/>
                  </a:lnTo>
                  <a:lnTo>
                    <a:pt x="12968" y="47673"/>
                  </a:lnTo>
                  <a:lnTo>
                    <a:pt x="27030" y="6816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3835" y="105243"/>
                  </a:lnTo>
                  <a:lnTo>
                    <a:pt x="496438" y="120187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22167" y="147285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328067" y="788984"/>
              <a:ext cx="1345565" cy="1055370"/>
            </a:xfrm>
            <a:custGeom>
              <a:avLst/>
              <a:gdLst/>
              <a:ahLst/>
              <a:cxnLst/>
              <a:rect l="l" t="t" r="r" b="b"/>
              <a:pathLst>
                <a:path w="1345565" h="1055370">
                  <a:moveTo>
                    <a:pt x="1275283" y="1054786"/>
                  </a:moveTo>
                  <a:lnTo>
                    <a:pt x="69928" y="1054786"/>
                  </a:lnTo>
                  <a:lnTo>
                    <a:pt x="42735" y="1049283"/>
                  </a:lnTo>
                  <a:lnTo>
                    <a:pt x="20504" y="1034286"/>
                  </a:lnTo>
                  <a:lnTo>
                    <a:pt x="5503" y="1012065"/>
                  </a:lnTo>
                  <a:lnTo>
                    <a:pt x="0" y="984891"/>
                  </a:lnTo>
                  <a:lnTo>
                    <a:pt x="0" y="69894"/>
                  </a:lnTo>
                  <a:lnTo>
                    <a:pt x="5503" y="42708"/>
                  </a:lnTo>
                  <a:lnTo>
                    <a:pt x="20504" y="20489"/>
                  </a:lnTo>
                  <a:lnTo>
                    <a:pt x="42735" y="5499"/>
                  </a:lnTo>
                  <a:lnTo>
                    <a:pt x="69928" y="0"/>
                  </a:lnTo>
                  <a:lnTo>
                    <a:pt x="1275283" y="0"/>
                  </a:lnTo>
                  <a:lnTo>
                    <a:pt x="1302477" y="5499"/>
                  </a:lnTo>
                  <a:lnTo>
                    <a:pt x="1324707" y="20489"/>
                  </a:lnTo>
                  <a:lnTo>
                    <a:pt x="1339708" y="42708"/>
                  </a:lnTo>
                  <a:lnTo>
                    <a:pt x="1345212" y="69894"/>
                  </a:lnTo>
                  <a:lnTo>
                    <a:pt x="1345212" y="984891"/>
                  </a:lnTo>
                  <a:lnTo>
                    <a:pt x="1339708" y="1012065"/>
                  </a:lnTo>
                  <a:lnTo>
                    <a:pt x="1324707" y="1034286"/>
                  </a:lnTo>
                  <a:lnTo>
                    <a:pt x="1302477" y="1049283"/>
                  </a:lnTo>
                  <a:lnTo>
                    <a:pt x="1275283" y="1054786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311759" y="772691"/>
              <a:ext cx="1377950" cy="1087755"/>
            </a:xfrm>
            <a:custGeom>
              <a:avLst/>
              <a:gdLst/>
              <a:ahLst/>
              <a:cxnLst/>
              <a:rect l="l" t="t" r="r" b="b"/>
              <a:pathLst>
                <a:path w="1377950" h="1087755">
                  <a:moveTo>
                    <a:pt x="1291590" y="1087372"/>
                  </a:moveTo>
                  <a:lnTo>
                    <a:pt x="86236" y="1087372"/>
                  </a:lnTo>
                  <a:lnTo>
                    <a:pt x="52696" y="1080587"/>
                  </a:lnTo>
                  <a:lnTo>
                    <a:pt x="25282" y="1062098"/>
                  </a:lnTo>
                  <a:lnTo>
                    <a:pt x="6785" y="1034699"/>
                  </a:lnTo>
                  <a:lnTo>
                    <a:pt x="0" y="1001184"/>
                  </a:lnTo>
                  <a:lnTo>
                    <a:pt x="0" y="86187"/>
                  </a:lnTo>
                  <a:lnTo>
                    <a:pt x="6785" y="52673"/>
                  </a:lnTo>
                  <a:lnTo>
                    <a:pt x="25282" y="25273"/>
                  </a:lnTo>
                  <a:lnTo>
                    <a:pt x="52696" y="6784"/>
                  </a:lnTo>
                  <a:lnTo>
                    <a:pt x="86236" y="0"/>
                  </a:lnTo>
                  <a:lnTo>
                    <a:pt x="1291590" y="0"/>
                  </a:lnTo>
                  <a:lnTo>
                    <a:pt x="1325130" y="6784"/>
                  </a:lnTo>
                  <a:lnTo>
                    <a:pt x="1352544" y="25273"/>
                  </a:lnTo>
                  <a:lnTo>
                    <a:pt x="1357480" y="32585"/>
                  </a:lnTo>
                  <a:lnTo>
                    <a:pt x="86236" y="32585"/>
                  </a:lnTo>
                  <a:lnTo>
                    <a:pt x="65364" y="36800"/>
                  </a:lnTo>
                  <a:lnTo>
                    <a:pt x="48320" y="48291"/>
                  </a:lnTo>
                  <a:lnTo>
                    <a:pt x="36828" y="65330"/>
                  </a:lnTo>
                  <a:lnTo>
                    <a:pt x="32614" y="86187"/>
                  </a:lnTo>
                  <a:lnTo>
                    <a:pt x="32614" y="1001184"/>
                  </a:lnTo>
                  <a:lnTo>
                    <a:pt x="36828" y="1022042"/>
                  </a:lnTo>
                  <a:lnTo>
                    <a:pt x="48320" y="1039080"/>
                  </a:lnTo>
                  <a:lnTo>
                    <a:pt x="65364" y="1050572"/>
                  </a:lnTo>
                  <a:lnTo>
                    <a:pt x="86236" y="1054786"/>
                  </a:lnTo>
                  <a:lnTo>
                    <a:pt x="1357480" y="1054786"/>
                  </a:lnTo>
                  <a:lnTo>
                    <a:pt x="1352544" y="1062098"/>
                  </a:lnTo>
                  <a:lnTo>
                    <a:pt x="1325130" y="1080587"/>
                  </a:lnTo>
                  <a:lnTo>
                    <a:pt x="1291590" y="1087372"/>
                  </a:lnTo>
                  <a:close/>
                </a:path>
                <a:path w="1377950" h="1087755">
                  <a:moveTo>
                    <a:pt x="1357480" y="1054786"/>
                  </a:moveTo>
                  <a:lnTo>
                    <a:pt x="1291590" y="1054786"/>
                  </a:lnTo>
                  <a:lnTo>
                    <a:pt x="1312462" y="1050572"/>
                  </a:lnTo>
                  <a:lnTo>
                    <a:pt x="1329506" y="1039080"/>
                  </a:lnTo>
                  <a:lnTo>
                    <a:pt x="1340998" y="1022042"/>
                  </a:lnTo>
                  <a:lnTo>
                    <a:pt x="1345212" y="1001184"/>
                  </a:lnTo>
                  <a:lnTo>
                    <a:pt x="1345212" y="86187"/>
                  </a:lnTo>
                  <a:lnTo>
                    <a:pt x="1340998" y="65330"/>
                  </a:lnTo>
                  <a:lnTo>
                    <a:pt x="1329506" y="48291"/>
                  </a:lnTo>
                  <a:lnTo>
                    <a:pt x="1312462" y="36800"/>
                  </a:lnTo>
                  <a:lnTo>
                    <a:pt x="1291590" y="32585"/>
                  </a:lnTo>
                  <a:lnTo>
                    <a:pt x="1357480" y="32585"/>
                  </a:lnTo>
                  <a:lnTo>
                    <a:pt x="1371040" y="52673"/>
                  </a:lnTo>
                  <a:lnTo>
                    <a:pt x="1377826" y="86187"/>
                  </a:lnTo>
                  <a:lnTo>
                    <a:pt x="1377826" y="1001184"/>
                  </a:lnTo>
                  <a:lnTo>
                    <a:pt x="1371040" y="1034699"/>
                  </a:lnTo>
                  <a:lnTo>
                    <a:pt x="1357480" y="1054786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0382368" y="870787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79" h="812800">
                  <a:moveTo>
                    <a:pt x="1236609" y="812799"/>
                  </a:moveTo>
                  <a:lnTo>
                    <a:pt x="0" y="812799"/>
                  </a:lnTo>
                  <a:lnTo>
                    <a:pt x="0" y="47831"/>
                  </a:lnTo>
                  <a:lnTo>
                    <a:pt x="3761" y="29200"/>
                  </a:lnTo>
                  <a:lnTo>
                    <a:pt x="14021" y="13998"/>
                  </a:lnTo>
                  <a:lnTo>
                    <a:pt x="29238" y="3754"/>
                  </a:lnTo>
                  <a:lnTo>
                    <a:pt x="47874" y="0"/>
                  </a:lnTo>
                  <a:lnTo>
                    <a:pt x="1188763" y="0"/>
                  </a:lnTo>
                  <a:lnTo>
                    <a:pt x="1207395" y="3754"/>
                  </a:lnTo>
                  <a:lnTo>
                    <a:pt x="1222602" y="13998"/>
                  </a:lnTo>
                  <a:lnTo>
                    <a:pt x="1232852" y="29200"/>
                  </a:lnTo>
                  <a:lnTo>
                    <a:pt x="1236609" y="47831"/>
                  </a:lnTo>
                  <a:lnTo>
                    <a:pt x="1236609" y="812799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0382368" y="870787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79" h="812800">
                  <a:moveTo>
                    <a:pt x="1236609" y="812799"/>
                  </a:moveTo>
                  <a:lnTo>
                    <a:pt x="1236609" y="47831"/>
                  </a:lnTo>
                  <a:lnTo>
                    <a:pt x="1232852" y="29200"/>
                  </a:lnTo>
                  <a:lnTo>
                    <a:pt x="1222602" y="13998"/>
                  </a:lnTo>
                  <a:lnTo>
                    <a:pt x="1207395" y="3754"/>
                  </a:lnTo>
                  <a:lnTo>
                    <a:pt x="1188763" y="0"/>
                  </a:lnTo>
                  <a:lnTo>
                    <a:pt x="47874" y="0"/>
                  </a:lnTo>
                  <a:lnTo>
                    <a:pt x="29238" y="3754"/>
                  </a:lnTo>
                  <a:lnTo>
                    <a:pt x="14021" y="13998"/>
                  </a:lnTo>
                  <a:lnTo>
                    <a:pt x="3761" y="29200"/>
                  </a:lnTo>
                  <a:lnTo>
                    <a:pt x="0" y="47831"/>
                  </a:lnTo>
                  <a:lnTo>
                    <a:pt x="0" y="812799"/>
                  </a:lnTo>
                  <a:lnTo>
                    <a:pt x="1236609" y="812799"/>
                  </a:lnTo>
                  <a:close/>
                </a:path>
              </a:pathLst>
            </a:custGeom>
            <a:ln w="325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12186" y="1707319"/>
              <a:ext cx="232039" cy="109834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11314546" y="642377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2083" y="503689"/>
                  </a:move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8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8" y="487934"/>
                  </a:lnTo>
                  <a:lnTo>
                    <a:pt x="297392" y="499632"/>
                  </a:lnTo>
                  <a:lnTo>
                    <a:pt x="252083" y="503689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1314546" y="642377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504167" y="251858"/>
                  </a:move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7" y="487934"/>
                  </a:lnTo>
                  <a:lnTo>
                    <a:pt x="297392" y="499632"/>
                  </a:lnTo>
                  <a:lnTo>
                    <a:pt x="252083" y="503689"/>
                  </a:ln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7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1441268" y="751194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43599" y="286056"/>
                  </a:moveTo>
                  <a:lnTo>
                    <a:pt x="0" y="180493"/>
                  </a:ln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1441268" y="751194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0" y="180493"/>
                  </a:move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lnTo>
                    <a:pt x="0" y="180493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1519577" y="751194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213240" y="0"/>
                  </a:moveTo>
                  <a:lnTo>
                    <a:pt x="0" y="222894"/>
                  </a:lnTo>
                  <a:lnTo>
                    <a:pt x="116642" y="286056"/>
                  </a:lnTo>
                  <a:lnTo>
                    <a:pt x="21324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1519577" y="751194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0" y="222894"/>
                  </a:moveTo>
                  <a:lnTo>
                    <a:pt x="116642" y="286056"/>
                  </a:lnTo>
                  <a:lnTo>
                    <a:pt x="213240" y="0"/>
                  </a:lnTo>
                  <a:lnTo>
                    <a:pt x="0" y="222894"/>
                  </a:lnTo>
                  <a:close/>
                </a:path>
              </a:pathLst>
            </a:custGeom>
            <a:ln w="2898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70378" y="959599"/>
              <a:ext cx="92168" cy="9214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1353361" y="751194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29" h="180975">
                  <a:moveTo>
                    <a:pt x="87906" y="180493"/>
                  </a:moveTo>
                  <a:lnTo>
                    <a:pt x="0" y="132887"/>
                  </a:lnTo>
                  <a:lnTo>
                    <a:pt x="379456" y="0"/>
                  </a:lnTo>
                  <a:lnTo>
                    <a:pt x="87906" y="180493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1353361" y="751194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29" h="180975">
                  <a:moveTo>
                    <a:pt x="87906" y="180493"/>
                  </a:moveTo>
                  <a:lnTo>
                    <a:pt x="379456" y="0"/>
                  </a:lnTo>
                  <a:lnTo>
                    <a:pt x="0" y="132887"/>
                  </a:lnTo>
                  <a:lnTo>
                    <a:pt x="87906" y="180493"/>
                  </a:lnTo>
                  <a:close/>
                </a:path>
              </a:pathLst>
            </a:custGeom>
            <a:ln w="2896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0119271" y="505643"/>
              <a:ext cx="1878330" cy="1949450"/>
            </a:xfrm>
            <a:custGeom>
              <a:avLst/>
              <a:gdLst/>
              <a:ahLst/>
              <a:cxnLst/>
              <a:rect l="l" t="t" r="r" b="b"/>
              <a:pathLst>
                <a:path w="1878329" h="1949450">
                  <a:moveTo>
                    <a:pt x="1534416" y="1883200"/>
                  </a:moveTo>
                  <a:lnTo>
                    <a:pt x="1666035" y="1883200"/>
                  </a:lnTo>
                </a:path>
                <a:path w="1878329" h="1949450">
                  <a:moveTo>
                    <a:pt x="1600240" y="1948936"/>
                  </a:moveTo>
                  <a:lnTo>
                    <a:pt x="1600240" y="1817463"/>
                  </a:lnTo>
                </a:path>
                <a:path w="1878329" h="1949450">
                  <a:moveTo>
                    <a:pt x="1666035" y="1735971"/>
                  </a:moveTo>
                  <a:lnTo>
                    <a:pt x="1877974" y="1735971"/>
                  </a:lnTo>
                </a:path>
                <a:path w="1878329" h="1949450">
                  <a:moveTo>
                    <a:pt x="1772005" y="1841845"/>
                  </a:moveTo>
                  <a:lnTo>
                    <a:pt x="1772005" y="1630096"/>
                  </a:lnTo>
                </a:path>
                <a:path w="1878329" h="1949450">
                  <a:moveTo>
                    <a:pt x="21516" y="253103"/>
                  </a:moveTo>
                  <a:lnTo>
                    <a:pt x="153135" y="253103"/>
                  </a:lnTo>
                </a:path>
                <a:path w="1878329" h="1949450">
                  <a:moveTo>
                    <a:pt x="87312" y="318868"/>
                  </a:moveTo>
                  <a:lnTo>
                    <a:pt x="87312" y="187338"/>
                  </a:lnTo>
                </a:path>
                <a:path w="1878329" h="1949450">
                  <a:moveTo>
                    <a:pt x="153135" y="105846"/>
                  </a:moveTo>
                  <a:lnTo>
                    <a:pt x="365074" y="105846"/>
                  </a:lnTo>
                </a:path>
                <a:path w="1878329" h="1949450">
                  <a:moveTo>
                    <a:pt x="259105" y="211749"/>
                  </a:moveTo>
                  <a:lnTo>
                    <a:pt x="259105" y="0"/>
                  </a:lnTo>
                </a:path>
                <a:path w="1878329" h="1949450">
                  <a:moveTo>
                    <a:pt x="1718298" y="744969"/>
                  </a:moveTo>
                  <a:lnTo>
                    <a:pt x="1718298" y="876471"/>
                  </a:lnTo>
                </a:path>
                <a:path w="1878329" h="1949450">
                  <a:moveTo>
                    <a:pt x="1652474" y="810734"/>
                  </a:moveTo>
                  <a:lnTo>
                    <a:pt x="1784094" y="810734"/>
                  </a:lnTo>
                </a:path>
                <a:path w="1878329" h="1949450">
                  <a:moveTo>
                    <a:pt x="65823" y="1190842"/>
                  </a:moveTo>
                  <a:lnTo>
                    <a:pt x="65823" y="1322344"/>
                  </a:lnTo>
                </a:path>
                <a:path w="1878329" h="1949450">
                  <a:moveTo>
                    <a:pt x="0" y="1256579"/>
                  </a:moveTo>
                  <a:lnTo>
                    <a:pt x="131619" y="1256579"/>
                  </a:lnTo>
                </a:path>
              </a:pathLst>
            </a:custGeom>
            <a:ln w="326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520905" y="86706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4520905" y="86706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921982" y="107222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921983" y="107222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5131774" y="128233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5131774" y="128233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343515" y="646121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90932" y="9083140"/>
              <a:ext cx="18125440" cy="1078230"/>
            </a:xfrm>
            <a:custGeom>
              <a:avLst/>
              <a:gdLst/>
              <a:ahLst/>
              <a:cxnLst/>
              <a:rect l="l" t="t" r="r" b="b"/>
              <a:pathLst>
                <a:path w="18125440" h="1078229">
                  <a:moveTo>
                    <a:pt x="178282" y="325031"/>
                  </a:moveTo>
                  <a:lnTo>
                    <a:pt x="74447" y="54775"/>
                  </a:lnTo>
                  <a:lnTo>
                    <a:pt x="0" y="83362"/>
                  </a:lnTo>
                  <a:lnTo>
                    <a:pt x="103835" y="353631"/>
                  </a:lnTo>
                  <a:lnTo>
                    <a:pt x="178282" y="325031"/>
                  </a:lnTo>
                  <a:close/>
                </a:path>
                <a:path w="18125440" h="1078229">
                  <a:moveTo>
                    <a:pt x="449427" y="0"/>
                  </a:moveTo>
                  <a:lnTo>
                    <a:pt x="369658" y="0"/>
                  </a:lnTo>
                  <a:lnTo>
                    <a:pt x="369658" y="289534"/>
                  </a:lnTo>
                  <a:lnTo>
                    <a:pt x="449427" y="289534"/>
                  </a:lnTo>
                  <a:lnTo>
                    <a:pt x="449427" y="0"/>
                  </a:lnTo>
                  <a:close/>
                </a:path>
                <a:path w="18125440" h="1078229">
                  <a:moveTo>
                    <a:pt x="867968" y="105841"/>
                  </a:moveTo>
                  <a:lnTo>
                    <a:pt x="795096" y="73431"/>
                  </a:lnTo>
                  <a:lnTo>
                    <a:pt x="677418" y="337959"/>
                  </a:lnTo>
                  <a:lnTo>
                    <a:pt x="750290" y="370370"/>
                  </a:lnTo>
                  <a:lnTo>
                    <a:pt x="867968" y="105841"/>
                  </a:lnTo>
                  <a:close/>
                </a:path>
                <a:path w="18125440" h="1078229">
                  <a:moveTo>
                    <a:pt x="1171829" y="332270"/>
                  </a:moveTo>
                  <a:lnTo>
                    <a:pt x="1115441" y="275882"/>
                  </a:lnTo>
                  <a:lnTo>
                    <a:pt x="910717" y="480606"/>
                  </a:lnTo>
                  <a:lnTo>
                    <a:pt x="967105" y="536994"/>
                  </a:lnTo>
                  <a:lnTo>
                    <a:pt x="1171829" y="332270"/>
                  </a:lnTo>
                  <a:close/>
                </a:path>
                <a:path w="18125440" h="1078229">
                  <a:moveTo>
                    <a:pt x="1392948" y="703072"/>
                  </a:moveTo>
                  <a:lnTo>
                    <a:pt x="1364335" y="628624"/>
                  </a:lnTo>
                  <a:lnTo>
                    <a:pt x="1094079" y="732459"/>
                  </a:lnTo>
                  <a:lnTo>
                    <a:pt x="1122692" y="806907"/>
                  </a:lnTo>
                  <a:lnTo>
                    <a:pt x="1392948" y="703072"/>
                  </a:lnTo>
                  <a:close/>
                </a:path>
                <a:path w="18125440" h="1078229">
                  <a:moveTo>
                    <a:pt x="1447711" y="998296"/>
                  </a:moveTo>
                  <a:lnTo>
                    <a:pt x="1158189" y="998296"/>
                  </a:lnTo>
                  <a:lnTo>
                    <a:pt x="1158189" y="1078052"/>
                  </a:lnTo>
                  <a:lnTo>
                    <a:pt x="1447711" y="1078052"/>
                  </a:lnTo>
                  <a:lnTo>
                    <a:pt x="1447711" y="998296"/>
                  </a:lnTo>
                  <a:close/>
                </a:path>
                <a:path w="18125440" h="1078229">
                  <a:moveTo>
                    <a:pt x="16684155" y="961948"/>
                  </a:moveTo>
                  <a:lnTo>
                    <a:pt x="16679380" y="938314"/>
                  </a:lnTo>
                  <a:lnTo>
                    <a:pt x="16666363" y="918997"/>
                  </a:lnTo>
                  <a:lnTo>
                    <a:pt x="16647046" y="905979"/>
                  </a:lnTo>
                  <a:lnTo>
                    <a:pt x="16623386" y="901204"/>
                  </a:lnTo>
                  <a:lnTo>
                    <a:pt x="16599738" y="905979"/>
                  </a:lnTo>
                  <a:lnTo>
                    <a:pt x="16580422" y="918997"/>
                  </a:lnTo>
                  <a:lnTo>
                    <a:pt x="16567404" y="938314"/>
                  </a:lnTo>
                  <a:lnTo>
                    <a:pt x="16562629" y="961948"/>
                  </a:lnTo>
                  <a:lnTo>
                    <a:pt x="16567404" y="985596"/>
                  </a:lnTo>
                  <a:lnTo>
                    <a:pt x="16580422" y="1004912"/>
                  </a:lnTo>
                  <a:lnTo>
                    <a:pt x="16599738" y="1017930"/>
                  </a:lnTo>
                  <a:lnTo>
                    <a:pt x="16623386" y="1022692"/>
                  </a:lnTo>
                  <a:lnTo>
                    <a:pt x="16647046" y="1017930"/>
                  </a:lnTo>
                  <a:lnTo>
                    <a:pt x="16666363" y="1004912"/>
                  </a:lnTo>
                  <a:lnTo>
                    <a:pt x="16679380" y="985596"/>
                  </a:lnTo>
                  <a:lnTo>
                    <a:pt x="16684155" y="961948"/>
                  </a:lnTo>
                  <a:close/>
                </a:path>
                <a:path w="18125440" h="1078229">
                  <a:moveTo>
                    <a:pt x="16684155" y="599897"/>
                  </a:moveTo>
                  <a:lnTo>
                    <a:pt x="16679380" y="576249"/>
                  </a:lnTo>
                  <a:lnTo>
                    <a:pt x="16666363" y="556945"/>
                  </a:lnTo>
                  <a:lnTo>
                    <a:pt x="16647046" y="543928"/>
                  </a:lnTo>
                  <a:lnTo>
                    <a:pt x="16623386" y="539153"/>
                  </a:lnTo>
                  <a:lnTo>
                    <a:pt x="16599738" y="543928"/>
                  </a:lnTo>
                  <a:lnTo>
                    <a:pt x="16580422" y="556945"/>
                  </a:lnTo>
                  <a:lnTo>
                    <a:pt x="16567404" y="576249"/>
                  </a:lnTo>
                  <a:lnTo>
                    <a:pt x="16562629" y="599897"/>
                  </a:lnTo>
                  <a:lnTo>
                    <a:pt x="16567404" y="623544"/>
                  </a:lnTo>
                  <a:lnTo>
                    <a:pt x="16580422" y="642848"/>
                  </a:lnTo>
                  <a:lnTo>
                    <a:pt x="16599738" y="655866"/>
                  </a:lnTo>
                  <a:lnTo>
                    <a:pt x="16623386" y="660641"/>
                  </a:lnTo>
                  <a:lnTo>
                    <a:pt x="16647046" y="655866"/>
                  </a:lnTo>
                  <a:lnTo>
                    <a:pt x="16666363" y="642848"/>
                  </a:lnTo>
                  <a:lnTo>
                    <a:pt x="16679380" y="623544"/>
                  </a:lnTo>
                  <a:lnTo>
                    <a:pt x="16684155" y="599897"/>
                  </a:lnTo>
                  <a:close/>
                </a:path>
                <a:path w="18125440" h="1078229">
                  <a:moveTo>
                    <a:pt x="16684155" y="237845"/>
                  </a:moveTo>
                  <a:lnTo>
                    <a:pt x="16679380" y="214198"/>
                  </a:lnTo>
                  <a:lnTo>
                    <a:pt x="16666363" y="194894"/>
                  </a:lnTo>
                  <a:lnTo>
                    <a:pt x="16647046" y="181876"/>
                  </a:lnTo>
                  <a:lnTo>
                    <a:pt x="16623386" y="177101"/>
                  </a:lnTo>
                  <a:lnTo>
                    <a:pt x="16599738" y="181876"/>
                  </a:lnTo>
                  <a:lnTo>
                    <a:pt x="16580422" y="194894"/>
                  </a:lnTo>
                  <a:lnTo>
                    <a:pt x="16567404" y="214198"/>
                  </a:lnTo>
                  <a:lnTo>
                    <a:pt x="16562629" y="237845"/>
                  </a:lnTo>
                  <a:lnTo>
                    <a:pt x="16567404" y="261493"/>
                  </a:lnTo>
                  <a:lnTo>
                    <a:pt x="16580422" y="280797"/>
                  </a:lnTo>
                  <a:lnTo>
                    <a:pt x="16599738" y="293814"/>
                  </a:lnTo>
                  <a:lnTo>
                    <a:pt x="16623386" y="298589"/>
                  </a:lnTo>
                  <a:lnTo>
                    <a:pt x="16647046" y="293814"/>
                  </a:lnTo>
                  <a:lnTo>
                    <a:pt x="16666363" y="280797"/>
                  </a:lnTo>
                  <a:lnTo>
                    <a:pt x="16679380" y="261493"/>
                  </a:lnTo>
                  <a:lnTo>
                    <a:pt x="16684155" y="237845"/>
                  </a:lnTo>
                  <a:close/>
                </a:path>
                <a:path w="18125440" h="1078229">
                  <a:moveTo>
                    <a:pt x="17046347" y="961948"/>
                  </a:moveTo>
                  <a:lnTo>
                    <a:pt x="17041572" y="938314"/>
                  </a:lnTo>
                  <a:lnTo>
                    <a:pt x="17028541" y="918997"/>
                  </a:lnTo>
                  <a:lnTo>
                    <a:pt x="17009225" y="905979"/>
                  </a:lnTo>
                  <a:lnTo>
                    <a:pt x="16985577" y="901204"/>
                  </a:lnTo>
                  <a:lnTo>
                    <a:pt x="16961930" y="905979"/>
                  </a:lnTo>
                  <a:lnTo>
                    <a:pt x="16942613" y="918997"/>
                  </a:lnTo>
                  <a:lnTo>
                    <a:pt x="16929583" y="938314"/>
                  </a:lnTo>
                  <a:lnTo>
                    <a:pt x="16924808" y="961948"/>
                  </a:lnTo>
                  <a:lnTo>
                    <a:pt x="16929583" y="985596"/>
                  </a:lnTo>
                  <a:lnTo>
                    <a:pt x="16942613" y="1004912"/>
                  </a:lnTo>
                  <a:lnTo>
                    <a:pt x="16961930" y="1017930"/>
                  </a:lnTo>
                  <a:lnTo>
                    <a:pt x="16985577" y="1022692"/>
                  </a:lnTo>
                  <a:lnTo>
                    <a:pt x="17009225" y="1017930"/>
                  </a:lnTo>
                  <a:lnTo>
                    <a:pt x="17028541" y="1004912"/>
                  </a:lnTo>
                  <a:lnTo>
                    <a:pt x="17041572" y="985596"/>
                  </a:lnTo>
                  <a:lnTo>
                    <a:pt x="17046347" y="961948"/>
                  </a:lnTo>
                  <a:close/>
                </a:path>
                <a:path w="18125440" h="1078229">
                  <a:moveTo>
                    <a:pt x="17046347" y="599897"/>
                  </a:moveTo>
                  <a:lnTo>
                    <a:pt x="17041572" y="576249"/>
                  </a:lnTo>
                  <a:lnTo>
                    <a:pt x="17028541" y="556945"/>
                  </a:lnTo>
                  <a:lnTo>
                    <a:pt x="17009225" y="543928"/>
                  </a:lnTo>
                  <a:lnTo>
                    <a:pt x="16985577" y="539153"/>
                  </a:lnTo>
                  <a:lnTo>
                    <a:pt x="16961930" y="543928"/>
                  </a:lnTo>
                  <a:lnTo>
                    <a:pt x="16942613" y="556945"/>
                  </a:lnTo>
                  <a:lnTo>
                    <a:pt x="16929583" y="576249"/>
                  </a:lnTo>
                  <a:lnTo>
                    <a:pt x="16924808" y="599897"/>
                  </a:lnTo>
                  <a:lnTo>
                    <a:pt x="16929583" y="623544"/>
                  </a:lnTo>
                  <a:lnTo>
                    <a:pt x="16942613" y="642848"/>
                  </a:lnTo>
                  <a:lnTo>
                    <a:pt x="16961930" y="655866"/>
                  </a:lnTo>
                  <a:lnTo>
                    <a:pt x="16985577" y="660641"/>
                  </a:lnTo>
                  <a:lnTo>
                    <a:pt x="17009225" y="655866"/>
                  </a:lnTo>
                  <a:lnTo>
                    <a:pt x="17028541" y="642848"/>
                  </a:lnTo>
                  <a:lnTo>
                    <a:pt x="17041572" y="623544"/>
                  </a:lnTo>
                  <a:lnTo>
                    <a:pt x="17046347" y="599897"/>
                  </a:lnTo>
                  <a:close/>
                </a:path>
                <a:path w="18125440" h="1078229">
                  <a:moveTo>
                    <a:pt x="17046347" y="237845"/>
                  </a:moveTo>
                  <a:lnTo>
                    <a:pt x="17041572" y="214198"/>
                  </a:lnTo>
                  <a:lnTo>
                    <a:pt x="17028541" y="194894"/>
                  </a:lnTo>
                  <a:lnTo>
                    <a:pt x="17009225" y="181876"/>
                  </a:lnTo>
                  <a:lnTo>
                    <a:pt x="16985577" y="177101"/>
                  </a:lnTo>
                  <a:lnTo>
                    <a:pt x="16961930" y="181876"/>
                  </a:lnTo>
                  <a:lnTo>
                    <a:pt x="16942613" y="194894"/>
                  </a:lnTo>
                  <a:lnTo>
                    <a:pt x="16929583" y="214198"/>
                  </a:lnTo>
                  <a:lnTo>
                    <a:pt x="16924808" y="237845"/>
                  </a:lnTo>
                  <a:lnTo>
                    <a:pt x="16929583" y="261493"/>
                  </a:lnTo>
                  <a:lnTo>
                    <a:pt x="16942613" y="280797"/>
                  </a:lnTo>
                  <a:lnTo>
                    <a:pt x="16961930" y="293814"/>
                  </a:lnTo>
                  <a:lnTo>
                    <a:pt x="16985577" y="298589"/>
                  </a:lnTo>
                  <a:lnTo>
                    <a:pt x="17009225" y="293814"/>
                  </a:lnTo>
                  <a:lnTo>
                    <a:pt x="17028541" y="280797"/>
                  </a:lnTo>
                  <a:lnTo>
                    <a:pt x="17041572" y="261493"/>
                  </a:lnTo>
                  <a:lnTo>
                    <a:pt x="17046347" y="237845"/>
                  </a:lnTo>
                  <a:close/>
                </a:path>
                <a:path w="18125440" h="1078229">
                  <a:moveTo>
                    <a:pt x="17408525" y="961948"/>
                  </a:moveTo>
                  <a:lnTo>
                    <a:pt x="17403750" y="938314"/>
                  </a:lnTo>
                  <a:lnTo>
                    <a:pt x="17390733" y="918997"/>
                  </a:lnTo>
                  <a:lnTo>
                    <a:pt x="17371416" y="905979"/>
                  </a:lnTo>
                  <a:lnTo>
                    <a:pt x="17347769" y="901204"/>
                  </a:lnTo>
                  <a:lnTo>
                    <a:pt x="17324108" y="905979"/>
                  </a:lnTo>
                  <a:lnTo>
                    <a:pt x="17304792" y="918997"/>
                  </a:lnTo>
                  <a:lnTo>
                    <a:pt x="17291774" y="938314"/>
                  </a:lnTo>
                  <a:lnTo>
                    <a:pt x="17286999" y="961948"/>
                  </a:lnTo>
                  <a:lnTo>
                    <a:pt x="17291774" y="985596"/>
                  </a:lnTo>
                  <a:lnTo>
                    <a:pt x="17304792" y="1004912"/>
                  </a:lnTo>
                  <a:lnTo>
                    <a:pt x="17324108" y="1017930"/>
                  </a:lnTo>
                  <a:lnTo>
                    <a:pt x="17347769" y="1022692"/>
                  </a:lnTo>
                  <a:lnTo>
                    <a:pt x="17371416" y="1017930"/>
                  </a:lnTo>
                  <a:lnTo>
                    <a:pt x="17390733" y="1004912"/>
                  </a:lnTo>
                  <a:lnTo>
                    <a:pt x="17403750" y="985596"/>
                  </a:lnTo>
                  <a:lnTo>
                    <a:pt x="17408525" y="961948"/>
                  </a:lnTo>
                  <a:close/>
                </a:path>
                <a:path w="18125440" h="1078229">
                  <a:moveTo>
                    <a:pt x="17408525" y="599897"/>
                  </a:moveTo>
                  <a:lnTo>
                    <a:pt x="17403750" y="576249"/>
                  </a:lnTo>
                  <a:lnTo>
                    <a:pt x="17390733" y="556945"/>
                  </a:lnTo>
                  <a:lnTo>
                    <a:pt x="17371416" y="543928"/>
                  </a:lnTo>
                  <a:lnTo>
                    <a:pt x="17347769" y="539153"/>
                  </a:lnTo>
                  <a:lnTo>
                    <a:pt x="17324108" y="543928"/>
                  </a:lnTo>
                  <a:lnTo>
                    <a:pt x="17304792" y="556945"/>
                  </a:lnTo>
                  <a:lnTo>
                    <a:pt x="17291774" y="576249"/>
                  </a:lnTo>
                  <a:lnTo>
                    <a:pt x="17286999" y="599897"/>
                  </a:lnTo>
                  <a:lnTo>
                    <a:pt x="17291774" y="623544"/>
                  </a:lnTo>
                  <a:lnTo>
                    <a:pt x="17304792" y="642848"/>
                  </a:lnTo>
                  <a:lnTo>
                    <a:pt x="17324108" y="655866"/>
                  </a:lnTo>
                  <a:lnTo>
                    <a:pt x="17347769" y="660641"/>
                  </a:lnTo>
                  <a:lnTo>
                    <a:pt x="17371416" y="655866"/>
                  </a:lnTo>
                  <a:lnTo>
                    <a:pt x="17390733" y="642848"/>
                  </a:lnTo>
                  <a:lnTo>
                    <a:pt x="17403750" y="623544"/>
                  </a:lnTo>
                  <a:lnTo>
                    <a:pt x="17408525" y="599897"/>
                  </a:lnTo>
                  <a:close/>
                </a:path>
                <a:path w="18125440" h="1078229">
                  <a:moveTo>
                    <a:pt x="17408525" y="237845"/>
                  </a:moveTo>
                  <a:lnTo>
                    <a:pt x="17403750" y="214198"/>
                  </a:lnTo>
                  <a:lnTo>
                    <a:pt x="17390733" y="194894"/>
                  </a:lnTo>
                  <a:lnTo>
                    <a:pt x="17371416" y="181876"/>
                  </a:lnTo>
                  <a:lnTo>
                    <a:pt x="17347769" y="177101"/>
                  </a:lnTo>
                  <a:lnTo>
                    <a:pt x="17324108" y="181876"/>
                  </a:lnTo>
                  <a:lnTo>
                    <a:pt x="17304792" y="194894"/>
                  </a:lnTo>
                  <a:lnTo>
                    <a:pt x="17291774" y="214198"/>
                  </a:lnTo>
                  <a:lnTo>
                    <a:pt x="17286999" y="237845"/>
                  </a:lnTo>
                  <a:lnTo>
                    <a:pt x="17291774" y="261493"/>
                  </a:lnTo>
                  <a:lnTo>
                    <a:pt x="17304792" y="280797"/>
                  </a:lnTo>
                  <a:lnTo>
                    <a:pt x="17324108" y="293814"/>
                  </a:lnTo>
                  <a:lnTo>
                    <a:pt x="17347769" y="298589"/>
                  </a:lnTo>
                  <a:lnTo>
                    <a:pt x="17371416" y="293814"/>
                  </a:lnTo>
                  <a:lnTo>
                    <a:pt x="17390733" y="280797"/>
                  </a:lnTo>
                  <a:lnTo>
                    <a:pt x="17403750" y="261493"/>
                  </a:lnTo>
                  <a:lnTo>
                    <a:pt x="17408525" y="237845"/>
                  </a:lnTo>
                  <a:close/>
                </a:path>
                <a:path w="18125440" h="1078229">
                  <a:moveTo>
                    <a:pt x="17763135" y="961948"/>
                  </a:moveTo>
                  <a:lnTo>
                    <a:pt x="17758360" y="938314"/>
                  </a:lnTo>
                  <a:lnTo>
                    <a:pt x="17745342" y="918997"/>
                  </a:lnTo>
                  <a:lnTo>
                    <a:pt x="17726025" y="905979"/>
                  </a:lnTo>
                  <a:lnTo>
                    <a:pt x="17702365" y="901204"/>
                  </a:lnTo>
                  <a:lnTo>
                    <a:pt x="17678718" y="905979"/>
                  </a:lnTo>
                  <a:lnTo>
                    <a:pt x="17659401" y="918997"/>
                  </a:lnTo>
                  <a:lnTo>
                    <a:pt x="17646384" y="938314"/>
                  </a:lnTo>
                  <a:lnTo>
                    <a:pt x="17641608" y="961948"/>
                  </a:lnTo>
                  <a:lnTo>
                    <a:pt x="17646384" y="985596"/>
                  </a:lnTo>
                  <a:lnTo>
                    <a:pt x="17659401" y="1004912"/>
                  </a:lnTo>
                  <a:lnTo>
                    <a:pt x="17678718" y="1017930"/>
                  </a:lnTo>
                  <a:lnTo>
                    <a:pt x="17702365" y="1022692"/>
                  </a:lnTo>
                  <a:lnTo>
                    <a:pt x="17726025" y="1017930"/>
                  </a:lnTo>
                  <a:lnTo>
                    <a:pt x="17745342" y="1004912"/>
                  </a:lnTo>
                  <a:lnTo>
                    <a:pt x="17758360" y="985596"/>
                  </a:lnTo>
                  <a:lnTo>
                    <a:pt x="17763135" y="961948"/>
                  </a:lnTo>
                  <a:close/>
                </a:path>
                <a:path w="18125440" h="1078229">
                  <a:moveTo>
                    <a:pt x="17763135" y="599897"/>
                  </a:moveTo>
                  <a:lnTo>
                    <a:pt x="17758360" y="576249"/>
                  </a:lnTo>
                  <a:lnTo>
                    <a:pt x="17745342" y="556945"/>
                  </a:lnTo>
                  <a:lnTo>
                    <a:pt x="17726025" y="543928"/>
                  </a:lnTo>
                  <a:lnTo>
                    <a:pt x="17702365" y="539153"/>
                  </a:lnTo>
                  <a:lnTo>
                    <a:pt x="17678718" y="543928"/>
                  </a:lnTo>
                  <a:lnTo>
                    <a:pt x="17659401" y="556945"/>
                  </a:lnTo>
                  <a:lnTo>
                    <a:pt x="17646384" y="576249"/>
                  </a:lnTo>
                  <a:lnTo>
                    <a:pt x="17641608" y="599897"/>
                  </a:lnTo>
                  <a:lnTo>
                    <a:pt x="17646384" y="623544"/>
                  </a:lnTo>
                  <a:lnTo>
                    <a:pt x="17659401" y="642848"/>
                  </a:lnTo>
                  <a:lnTo>
                    <a:pt x="17678718" y="655866"/>
                  </a:lnTo>
                  <a:lnTo>
                    <a:pt x="17702365" y="660641"/>
                  </a:lnTo>
                  <a:lnTo>
                    <a:pt x="17726025" y="655866"/>
                  </a:lnTo>
                  <a:lnTo>
                    <a:pt x="17745342" y="642848"/>
                  </a:lnTo>
                  <a:lnTo>
                    <a:pt x="17758360" y="623544"/>
                  </a:lnTo>
                  <a:lnTo>
                    <a:pt x="17763135" y="599897"/>
                  </a:lnTo>
                  <a:close/>
                </a:path>
                <a:path w="18125440" h="1078229">
                  <a:moveTo>
                    <a:pt x="17763135" y="237845"/>
                  </a:moveTo>
                  <a:lnTo>
                    <a:pt x="17758360" y="214198"/>
                  </a:lnTo>
                  <a:lnTo>
                    <a:pt x="17745342" y="194894"/>
                  </a:lnTo>
                  <a:lnTo>
                    <a:pt x="17726025" y="181876"/>
                  </a:lnTo>
                  <a:lnTo>
                    <a:pt x="17702365" y="177101"/>
                  </a:lnTo>
                  <a:lnTo>
                    <a:pt x="17678718" y="181876"/>
                  </a:lnTo>
                  <a:lnTo>
                    <a:pt x="17659401" y="194894"/>
                  </a:lnTo>
                  <a:lnTo>
                    <a:pt x="17646384" y="214198"/>
                  </a:lnTo>
                  <a:lnTo>
                    <a:pt x="17641608" y="237845"/>
                  </a:lnTo>
                  <a:lnTo>
                    <a:pt x="17646384" y="261493"/>
                  </a:lnTo>
                  <a:lnTo>
                    <a:pt x="17659401" y="280797"/>
                  </a:lnTo>
                  <a:lnTo>
                    <a:pt x="17678718" y="293814"/>
                  </a:lnTo>
                  <a:lnTo>
                    <a:pt x="17702365" y="298589"/>
                  </a:lnTo>
                  <a:lnTo>
                    <a:pt x="17726025" y="293814"/>
                  </a:lnTo>
                  <a:lnTo>
                    <a:pt x="17745342" y="280797"/>
                  </a:lnTo>
                  <a:lnTo>
                    <a:pt x="17758360" y="261493"/>
                  </a:lnTo>
                  <a:lnTo>
                    <a:pt x="17763135" y="237845"/>
                  </a:lnTo>
                  <a:close/>
                </a:path>
                <a:path w="18125440" h="1078229">
                  <a:moveTo>
                    <a:pt x="18125326" y="961948"/>
                  </a:moveTo>
                  <a:lnTo>
                    <a:pt x="18120551" y="938314"/>
                  </a:lnTo>
                  <a:lnTo>
                    <a:pt x="18107521" y="918997"/>
                  </a:lnTo>
                  <a:lnTo>
                    <a:pt x="18088204" y="905979"/>
                  </a:lnTo>
                  <a:lnTo>
                    <a:pt x="18064557" y="901204"/>
                  </a:lnTo>
                  <a:lnTo>
                    <a:pt x="18040896" y="905979"/>
                  </a:lnTo>
                  <a:lnTo>
                    <a:pt x="18021592" y="918997"/>
                  </a:lnTo>
                  <a:lnTo>
                    <a:pt x="18008562" y="938314"/>
                  </a:lnTo>
                  <a:lnTo>
                    <a:pt x="18003787" y="961948"/>
                  </a:lnTo>
                  <a:lnTo>
                    <a:pt x="18008562" y="985596"/>
                  </a:lnTo>
                  <a:lnTo>
                    <a:pt x="18021592" y="1004912"/>
                  </a:lnTo>
                  <a:lnTo>
                    <a:pt x="18040896" y="1017930"/>
                  </a:lnTo>
                  <a:lnTo>
                    <a:pt x="18064557" y="1022692"/>
                  </a:lnTo>
                  <a:lnTo>
                    <a:pt x="18088204" y="1017930"/>
                  </a:lnTo>
                  <a:lnTo>
                    <a:pt x="18107521" y="1004912"/>
                  </a:lnTo>
                  <a:lnTo>
                    <a:pt x="18120551" y="985596"/>
                  </a:lnTo>
                  <a:lnTo>
                    <a:pt x="18125326" y="961948"/>
                  </a:lnTo>
                  <a:close/>
                </a:path>
                <a:path w="18125440" h="1078229">
                  <a:moveTo>
                    <a:pt x="18125326" y="599897"/>
                  </a:moveTo>
                  <a:lnTo>
                    <a:pt x="18120551" y="576249"/>
                  </a:lnTo>
                  <a:lnTo>
                    <a:pt x="18107521" y="556945"/>
                  </a:lnTo>
                  <a:lnTo>
                    <a:pt x="18088204" y="543928"/>
                  </a:lnTo>
                  <a:lnTo>
                    <a:pt x="18064557" y="539153"/>
                  </a:lnTo>
                  <a:lnTo>
                    <a:pt x="18040896" y="543928"/>
                  </a:lnTo>
                  <a:lnTo>
                    <a:pt x="18021592" y="556945"/>
                  </a:lnTo>
                  <a:lnTo>
                    <a:pt x="18008562" y="576249"/>
                  </a:lnTo>
                  <a:lnTo>
                    <a:pt x="18003787" y="599897"/>
                  </a:lnTo>
                  <a:lnTo>
                    <a:pt x="18008562" y="623544"/>
                  </a:lnTo>
                  <a:lnTo>
                    <a:pt x="18021592" y="642848"/>
                  </a:lnTo>
                  <a:lnTo>
                    <a:pt x="18040896" y="655866"/>
                  </a:lnTo>
                  <a:lnTo>
                    <a:pt x="18064557" y="660641"/>
                  </a:lnTo>
                  <a:lnTo>
                    <a:pt x="18088204" y="655866"/>
                  </a:lnTo>
                  <a:lnTo>
                    <a:pt x="18107521" y="642848"/>
                  </a:lnTo>
                  <a:lnTo>
                    <a:pt x="18120551" y="623544"/>
                  </a:lnTo>
                  <a:lnTo>
                    <a:pt x="18125326" y="599897"/>
                  </a:lnTo>
                  <a:close/>
                </a:path>
                <a:path w="18125440" h="1078229">
                  <a:moveTo>
                    <a:pt x="18125326" y="237845"/>
                  </a:moveTo>
                  <a:lnTo>
                    <a:pt x="18120551" y="214198"/>
                  </a:lnTo>
                  <a:lnTo>
                    <a:pt x="18107521" y="194894"/>
                  </a:lnTo>
                  <a:lnTo>
                    <a:pt x="18088204" y="181876"/>
                  </a:lnTo>
                  <a:lnTo>
                    <a:pt x="18064557" y="177101"/>
                  </a:lnTo>
                  <a:lnTo>
                    <a:pt x="18040896" y="181876"/>
                  </a:lnTo>
                  <a:lnTo>
                    <a:pt x="18021592" y="194894"/>
                  </a:lnTo>
                  <a:lnTo>
                    <a:pt x="18008562" y="214198"/>
                  </a:lnTo>
                  <a:lnTo>
                    <a:pt x="18003787" y="237845"/>
                  </a:lnTo>
                  <a:lnTo>
                    <a:pt x="18008562" y="261493"/>
                  </a:lnTo>
                  <a:lnTo>
                    <a:pt x="18021592" y="280797"/>
                  </a:lnTo>
                  <a:lnTo>
                    <a:pt x="18040896" y="293814"/>
                  </a:lnTo>
                  <a:lnTo>
                    <a:pt x="18064557" y="298589"/>
                  </a:lnTo>
                  <a:lnTo>
                    <a:pt x="18088204" y="293814"/>
                  </a:lnTo>
                  <a:lnTo>
                    <a:pt x="18107521" y="280797"/>
                  </a:lnTo>
                  <a:lnTo>
                    <a:pt x="18120551" y="261493"/>
                  </a:lnTo>
                  <a:lnTo>
                    <a:pt x="18125326" y="2378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>
            <a:spLocks noGrp="1"/>
          </p:cNvSpPr>
          <p:nvPr>
            <p:ph type="title"/>
          </p:nvPr>
        </p:nvSpPr>
        <p:spPr>
          <a:xfrm>
            <a:off x="6585845" y="3927618"/>
            <a:ext cx="509651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275" dirty="0"/>
              <a:t>APA</a:t>
            </a:r>
            <a:r>
              <a:rPr sz="7000" spc="-1015" dirty="0"/>
              <a:t> </a:t>
            </a:r>
            <a:r>
              <a:rPr sz="7000" spc="-1330" dirty="0"/>
              <a:t>ITU</a:t>
            </a:r>
            <a:r>
              <a:rPr sz="7000" spc="-1015" dirty="0"/>
              <a:t> </a:t>
            </a:r>
            <a:r>
              <a:rPr sz="7000" spc="-1190" dirty="0"/>
              <a:t>INTERNET?</a:t>
            </a:r>
            <a:endParaRPr sz="7000"/>
          </a:p>
        </p:txBody>
      </p:sp>
      <p:sp>
        <p:nvSpPr>
          <p:cNvPr id="51" name="object 51"/>
          <p:cNvSpPr txBox="1"/>
          <p:nvPr/>
        </p:nvSpPr>
        <p:spPr>
          <a:xfrm>
            <a:off x="2967703" y="5276343"/>
            <a:ext cx="12332335" cy="242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5799"/>
              </a:lnSpc>
              <a:spcBef>
                <a:spcPts val="100"/>
              </a:spcBef>
            </a:pP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spc="1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3400" spc="1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3400" spc="1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global</a:t>
            </a:r>
            <a:r>
              <a:rPr sz="3400" spc="1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400" spc="1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menghubungkan</a:t>
            </a:r>
            <a:r>
              <a:rPr sz="3400" spc="1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jutaan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perangkat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di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 seluruh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dunia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menggunakan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protokol 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standar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TCP/IP,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sehingga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memungkinkan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pertukaran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data,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komunikasi, </a:t>
            </a:r>
            <a:r>
              <a:rPr sz="3400" spc="145" dirty="0">
                <a:solidFill>
                  <a:srgbClr val="3F3F3F"/>
                </a:solidFill>
                <a:latin typeface="Tahoma"/>
                <a:cs typeface="Tahoma"/>
              </a:rPr>
              <a:t>akses</a:t>
            </a:r>
            <a:r>
              <a:rPr sz="3400" spc="-8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informasi,</a:t>
            </a:r>
            <a:r>
              <a:rPr sz="34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4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5" dirty="0">
                <a:solidFill>
                  <a:srgbClr val="3F3F3F"/>
                </a:solidFill>
                <a:latin typeface="Tahoma"/>
                <a:cs typeface="Tahoma"/>
              </a:rPr>
              <a:t>berbagai</a:t>
            </a:r>
            <a:r>
              <a:rPr sz="34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layanan</a:t>
            </a:r>
            <a:r>
              <a:rPr sz="34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digital.</a:t>
            </a:r>
            <a:endParaRPr sz="3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sp>
          <p:nvSpPr>
            <p:cNvPr id="3" name="object 3"/>
            <p:cNvSpPr/>
            <p:nvPr/>
          </p:nvSpPr>
          <p:spPr>
            <a:xfrm>
              <a:off x="0" y="3013175"/>
              <a:ext cx="18288000" cy="7273925"/>
            </a:xfrm>
            <a:custGeom>
              <a:avLst/>
              <a:gdLst/>
              <a:ahLst/>
              <a:cxnLst/>
              <a:rect l="l" t="t" r="r" b="b"/>
              <a:pathLst>
                <a:path w="18288000" h="7273925">
                  <a:moveTo>
                    <a:pt x="18288000" y="353479"/>
                  </a:moveTo>
                  <a:lnTo>
                    <a:pt x="0" y="353479"/>
                  </a:lnTo>
                  <a:lnTo>
                    <a:pt x="0" y="7273836"/>
                  </a:lnTo>
                  <a:lnTo>
                    <a:pt x="18288000" y="7273836"/>
                  </a:lnTo>
                  <a:lnTo>
                    <a:pt x="18288000" y="353479"/>
                  </a:lnTo>
                  <a:close/>
                </a:path>
                <a:path w="18288000" h="7273925">
                  <a:moveTo>
                    <a:pt x="18288000" y="0"/>
                  </a:moveTo>
                  <a:lnTo>
                    <a:pt x="0" y="0"/>
                  </a:lnTo>
                  <a:lnTo>
                    <a:pt x="0" y="258229"/>
                  </a:lnTo>
                  <a:lnTo>
                    <a:pt x="18288000" y="258229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648" y="3013175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63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63" y="57150"/>
                  </a:lnTo>
                  <a:lnTo>
                    <a:pt x="9086863" y="0"/>
                  </a:lnTo>
                  <a:close/>
                </a:path>
                <a:path w="16173450" h="57150">
                  <a:moveTo>
                    <a:pt x="9315463" y="0"/>
                  </a:moveTo>
                  <a:lnTo>
                    <a:pt x="9144013" y="0"/>
                  </a:lnTo>
                  <a:lnTo>
                    <a:pt x="9144013" y="57150"/>
                  </a:lnTo>
                  <a:lnTo>
                    <a:pt x="9315463" y="57150"/>
                  </a:lnTo>
                  <a:lnTo>
                    <a:pt x="9315463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13" y="0"/>
                  </a:lnTo>
                  <a:lnTo>
                    <a:pt x="9372613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13175"/>
              <a:ext cx="18288000" cy="57150"/>
            </a:xfrm>
            <a:custGeom>
              <a:avLst/>
              <a:gdLst/>
              <a:ahLst/>
              <a:cxnLst/>
              <a:rect l="l" t="t" r="r" b="b"/>
              <a:pathLst>
                <a:path w="18288000" h="57150">
                  <a:moveTo>
                    <a:pt x="24498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498" y="57150"/>
                  </a:lnTo>
                  <a:lnTo>
                    <a:pt x="24498" y="0"/>
                  </a:lnTo>
                  <a:close/>
                </a:path>
                <a:path w="18288000" h="57150">
                  <a:moveTo>
                    <a:pt x="16255099" y="0"/>
                  </a:moveTo>
                  <a:lnTo>
                    <a:pt x="16083649" y="0"/>
                  </a:lnTo>
                  <a:lnTo>
                    <a:pt x="16083649" y="57150"/>
                  </a:lnTo>
                  <a:lnTo>
                    <a:pt x="16255099" y="57150"/>
                  </a:lnTo>
                  <a:lnTo>
                    <a:pt x="16255099" y="0"/>
                  </a:lnTo>
                  <a:close/>
                </a:path>
                <a:path w="18288000" h="57150">
                  <a:moveTo>
                    <a:pt x="16483699" y="0"/>
                  </a:moveTo>
                  <a:lnTo>
                    <a:pt x="16312249" y="0"/>
                  </a:lnTo>
                  <a:lnTo>
                    <a:pt x="16312249" y="57150"/>
                  </a:lnTo>
                  <a:lnTo>
                    <a:pt x="16483699" y="57150"/>
                  </a:lnTo>
                  <a:lnTo>
                    <a:pt x="16483699" y="0"/>
                  </a:lnTo>
                  <a:close/>
                </a:path>
                <a:path w="18288000" h="57150">
                  <a:moveTo>
                    <a:pt x="16712299" y="0"/>
                  </a:moveTo>
                  <a:lnTo>
                    <a:pt x="16540849" y="0"/>
                  </a:lnTo>
                  <a:lnTo>
                    <a:pt x="16540849" y="57150"/>
                  </a:lnTo>
                  <a:lnTo>
                    <a:pt x="16712299" y="57150"/>
                  </a:lnTo>
                  <a:lnTo>
                    <a:pt x="16712299" y="0"/>
                  </a:lnTo>
                  <a:close/>
                </a:path>
                <a:path w="18288000" h="57150">
                  <a:moveTo>
                    <a:pt x="16940899" y="0"/>
                  </a:moveTo>
                  <a:lnTo>
                    <a:pt x="16769449" y="0"/>
                  </a:lnTo>
                  <a:lnTo>
                    <a:pt x="16769449" y="57150"/>
                  </a:lnTo>
                  <a:lnTo>
                    <a:pt x="16940899" y="57150"/>
                  </a:lnTo>
                  <a:lnTo>
                    <a:pt x="16940899" y="0"/>
                  </a:lnTo>
                  <a:close/>
                </a:path>
                <a:path w="18288000" h="57150">
                  <a:moveTo>
                    <a:pt x="17169499" y="0"/>
                  </a:moveTo>
                  <a:lnTo>
                    <a:pt x="16998049" y="0"/>
                  </a:lnTo>
                  <a:lnTo>
                    <a:pt x="16998049" y="57150"/>
                  </a:lnTo>
                  <a:lnTo>
                    <a:pt x="17169499" y="57150"/>
                  </a:lnTo>
                  <a:lnTo>
                    <a:pt x="17169499" y="0"/>
                  </a:lnTo>
                  <a:close/>
                </a:path>
                <a:path w="18288000" h="57150">
                  <a:moveTo>
                    <a:pt x="17398099" y="0"/>
                  </a:moveTo>
                  <a:lnTo>
                    <a:pt x="17226649" y="0"/>
                  </a:lnTo>
                  <a:lnTo>
                    <a:pt x="17226649" y="57150"/>
                  </a:lnTo>
                  <a:lnTo>
                    <a:pt x="17398099" y="57150"/>
                  </a:lnTo>
                  <a:lnTo>
                    <a:pt x="17398099" y="0"/>
                  </a:lnTo>
                  <a:close/>
                </a:path>
                <a:path w="18288000" h="57150">
                  <a:moveTo>
                    <a:pt x="17626699" y="0"/>
                  </a:moveTo>
                  <a:lnTo>
                    <a:pt x="17455249" y="0"/>
                  </a:lnTo>
                  <a:lnTo>
                    <a:pt x="17455249" y="57150"/>
                  </a:lnTo>
                  <a:lnTo>
                    <a:pt x="17626699" y="57150"/>
                  </a:lnTo>
                  <a:lnTo>
                    <a:pt x="17626699" y="0"/>
                  </a:lnTo>
                  <a:close/>
                </a:path>
                <a:path w="18288000" h="57150">
                  <a:moveTo>
                    <a:pt x="17855299" y="0"/>
                  </a:moveTo>
                  <a:lnTo>
                    <a:pt x="17683849" y="0"/>
                  </a:lnTo>
                  <a:lnTo>
                    <a:pt x="17683849" y="57150"/>
                  </a:lnTo>
                  <a:lnTo>
                    <a:pt x="17855299" y="57150"/>
                  </a:lnTo>
                  <a:lnTo>
                    <a:pt x="17855299" y="0"/>
                  </a:lnTo>
                  <a:close/>
                </a:path>
                <a:path w="18288000" h="57150">
                  <a:moveTo>
                    <a:pt x="18083899" y="0"/>
                  </a:moveTo>
                  <a:lnTo>
                    <a:pt x="17912449" y="0"/>
                  </a:lnTo>
                  <a:lnTo>
                    <a:pt x="17912449" y="57150"/>
                  </a:lnTo>
                  <a:lnTo>
                    <a:pt x="18083899" y="57150"/>
                  </a:lnTo>
                  <a:lnTo>
                    <a:pt x="18083899" y="0"/>
                  </a:lnTo>
                  <a:close/>
                </a:path>
                <a:path w="18288000" h="57150">
                  <a:moveTo>
                    <a:pt x="18288000" y="0"/>
                  </a:moveTo>
                  <a:lnTo>
                    <a:pt x="18141049" y="0"/>
                  </a:lnTo>
                  <a:lnTo>
                    <a:pt x="18141049" y="57150"/>
                  </a:lnTo>
                  <a:lnTo>
                    <a:pt x="18288000" y="571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271398"/>
              <a:ext cx="18288000" cy="95250"/>
            </a:xfrm>
            <a:custGeom>
              <a:avLst/>
              <a:gdLst/>
              <a:ahLst/>
              <a:cxnLst/>
              <a:rect l="l" t="t" r="r" b="b"/>
              <a:pathLst>
                <a:path w="18288000" h="95250">
                  <a:moveTo>
                    <a:pt x="0" y="0"/>
                  </a:moveTo>
                  <a:lnTo>
                    <a:pt x="18287999" y="0"/>
                  </a:lnTo>
                  <a:lnTo>
                    <a:pt x="18287999" y="95249"/>
                  </a:lnTo>
                  <a:lnTo>
                    <a:pt x="0" y="95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4647817" y="89200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4647817" y="89200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048895" y="109716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5048895" y="109716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5258685" y="130727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258685" y="130727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470426" y="671061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0932" y="9083140"/>
              <a:ext cx="18125440" cy="1078230"/>
            </a:xfrm>
            <a:custGeom>
              <a:avLst/>
              <a:gdLst/>
              <a:ahLst/>
              <a:cxnLst/>
              <a:rect l="l" t="t" r="r" b="b"/>
              <a:pathLst>
                <a:path w="18125440" h="1078229">
                  <a:moveTo>
                    <a:pt x="178282" y="325031"/>
                  </a:moveTo>
                  <a:lnTo>
                    <a:pt x="74447" y="54775"/>
                  </a:lnTo>
                  <a:lnTo>
                    <a:pt x="0" y="83362"/>
                  </a:lnTo>
                  <a:lnTo>
                    <a:pt x="103835" y="353631"/>
                  </a:lnTo>
                  <a:lnTo>
                    <a:pt x="178282" y="325031"/>
                  </a:lnTo>
                  <a:close/>
                </a:path>
                <a:path w="18125440" h="1078229">
                  <a:moveTo>
                    <a:pt x="449427" y="0"/>
                  </a:moveTo>
                  <a:lnTo>
                    <a:pt x="369658" y="0"/>
                  </a:lnTo>
                  <a:lnTo>
                    <a:pt x="369658" y="289534"/>
                  </a:lnTo>
                  <a:lnTo>
                    <a:pt x="449427" y="289534"/>
                  </a:lnTo>
                  <a:lnTo>
                    <a:pt x="449427" y="0"/>
                  </a:lnTo>
                  <a:close/>
                </a:path>
                <a:path w="18125440" h="1078229">
                  <a:moveTo>
                    <a:pt x="867968" y="105841"/>
                  </a:moveTo>
                  <a:lnTo>
                    <a:pt x="795096" y="73431"/>
                  </a:lnTo>
                  <a:lnTo>
                    <a:pt x="677418" y="337959"/>
                  </a:lnTo>
                  <a:lnTo>
                    <a:pt x="750290" y="370370"/>
                  </a:lnTo>
                  <a:lnTo>
                    <a:pt x="867968" y="105841"/>
                  </a:lnTo>
                  <a:close/>
                </a:path>
                <a:path w="18125440" h="1078229">
                  <a:moveTo>
                    <a:pt x="1171829" y="332270"/>
                  </a:moveTo>
                  <a:lnTo>
                    <a:pt x="1115441" y="275882"/>
                  </a:lnTo>
                  <a:lnTo>
                    <a:pt x="910717" y="480606"/>
                  </a:lnTo>
                  <a:lnTo>
                    <a:pt x="967105" y="536994"/>
                  </a:lnTo>
                  <a:lnTo>
                    <a:pt x="1171829" y="332270"/>
                  </a:lnTo>
                  <a:close/>
                </a:path>
                <a:path w="18125440" h="1078229">
                  <a:moveTo>
                    <a:pt x="1392948" y="703072"/>
                  </a:moveTo>
                  <a:lnTo>
                    <a:pt x="1364335" y="628624"/>
                  </a:lnTo>
                  <a:lnTo>
                    <a:pt x="1094079" y="732459"/>
                  </a:lnTo>
                  <a:lnTo>
                    <a:pt x="1122692" y="806907"/>
                  </a:lnTo>
                  <a:lnTo>
                    <a:pt x="1392948" y="703072"/>
                  </a:lnTo>
                  <a:close/>
                </a:path>
                <a:path w="18125440" h="1078229">
                  <a:moveTo>
                    <a:pt x="1447711" y="998296"/>
                  </a:moveTo>
                  <a:lnTo>
                    <a:pt x="1158189" y="998296"/>
                  </a:lnTo>
                  <a:lnTo>
                    <a:pt x="1158189" y="1078052"/>
                  </a:lnTo>
                  <a:lnTo>
                    <a:pt x="1447711" y="1078052"/>
                  </a:lnTo>
                  <a:lnTo>
                    <a:pt x="1447711" y="998296"/>
                  </a:lnTo>
                  <a:close/>
                </a:path>
                <a:path w="18125440" h="1078229">
                  <a:moveTo>
                    <a:pt x="16684155" y="961948"/>
                  </a:moveTo>
                  <a:lnTo>
                    <a:pt x="16679380" y="938314"/>
                  </a:lnTo>
                  <a:lnTo>
                    <a:pt x="16666363" y="918997"/>
                  </a:lnTo>
                  <a:lnTo>
                    <a:pt x="16647046" y="905979"/>
                  </a:lnTo>
                  <a:lnTo>
                    <a:pt x="16623386" y="901204"/>
                  </a:lnTo>
                  <a:lnTo>
                    <a:pt x="16599738" y="905979"/>
                  </a:lnTo>
                  <a:lnTo>
                    <a:pt x="16580422" y="918997"/>
                  </a:lnTo>
                  <a:lnTo>
                    <a:pt x="16567404" y="938314"/>
                  </a:lnTo>
                  <a:lnTo>
                    <a:pt x="16562629" y="961948"/>
                  </a:lnTo>
                  <a:lnTo>
                    <a:pt x="16567404" y="985596"/>
                  </a:lnTo>
                  <a:lnTo>
                    <a:pt x="16580422" y="1004912"/>
                  </a:lnTo>
                  <a:lnTo>
                    <a:pt x="16599738" y="1017930"/>
                  </a:lnTo>
                  <a:lnTo>
                    <a:pt x="16623386" y="1022692"/>
                  </a:lnTo>
                  <a:lnTo>
                    <a:pt x="16647046" y="1017930"/>
                  </a:lnTo>
                  <a:lnTo>
                    <a:pt x="16666363" y="1004912"/>
                  </a:lnTo>
                  <a:lnTo>
                    <a:pt x="16679380" y="985596"/>
                  </a:lnTo>
                  <a:lnTo>
                    <a:pt x="16684155" y="961948"/>
                  </a:lnTo>
                  <a:close/>
                </a:path>
                <a:path w="18125440" h="1078229">
                  <a:moveTo>
                    <a:pt x="16684155" y="599897"/>
                  </a:moveTo>
                  <a:lnTo>
                    <a:pt x="16679380" y="576249"/>
                  </a:lnTo>
                  <a:lnTo>
                    <a:pt x="16666363" y="556945"/>
                  </a:lnTo>
                  <a:lnTo>
                    <a:pt x="16647046" y="543928"/>
                  </a:lnTo>
                  <a:lnTo>
                    <a:pt x="16623386" y="539153"/>
                  </a:lnTo>
                  <a:lnTo>
                    <a:pt x="16599738" y="543928"/>
                  </a:lnTo>
                  <a:lnTo>
                    <a:pt x="16580422" y="556945"/>
                  </a:lnTo>
                  <a:lnTo>
                    <a:pt x="16567404" y="576249"/>
                  </a:lnTo>
                  <a:lnTo>
                    <a:pt x="16562629" y="599897"/>
                  </a:lnTo>
                  <a:lnTo>
                    <a:pt x="16567404" y="623544"/>
                  </a:lnTo>
                  <a:lnTo>
                    <a:pt x="16580422" y="642848"/>
                  </a:lnTo>
                  <a:lnTo>
                    <a:pt x="16599738" y="655866"/>
                  </a:lnTo>
                  <a:lnTo>
                    <a:pt x="16623386" y="660641"/>
                  </a:lnTo>
                  <a:lnTo>
                    <a:pt x="16647046" y="655866"/>
                  </a:lnTo>
                  <a:lnTo>
                    <a:pt x="16666363" y="642848"/>
                  </a:lnTo>
                  <a:lnTo>
                    <a:pt x="16679380" y="623544"/>
                  </a:lnTo>
                  <a:lnTo>
                    <a:pt x="16684155" y="599897"/>
                  </a:lnTo>
                  <a:close/>
                </a:path>
                <a:path w="18125440" h="1078229">
                  <a:moveTo>
                    <a:pt x="16684155" y="237845"/>
                  </a:moveTo>
                  <a:lnTo>
                    <a:pt x="16679380" y="214198"/>
                  </a:lnTo>
                  <a:lnTo>
                    <a:pt x="16666363" y="194894"/>
                  </a:lnTo>
                  <a:lnTo>
                    <a:pt x="16647046" y="181876"/>
                  </a:lnTo>
                  <a:lnTo>
                    <a:pt x="16623386" y="177101"/>
                  </a:lnTo>
                  <a:lnTo>
                    <a:pt x="16599738" y="181876"/>
                  </a:lnTo>
                  <a:lnTo>
                    <a:pt x="16580422" y="194894"/>
                  </a:lnTo>
                  <a:lnTo>
                    <a:pt x="16567404" y="214198"/>
                  </a:lnTo>
                  <a:lnTo>
                    <a:pt x="16562629" y="237845"/>
                  </a:lnTo>
                  <a:lnTo>
                    <a:pt x="16567404" y="261493"/>
                  </a:lnTo>
                  <a:lnTo>
                    <a:pt x="16580422" y="280797"/>
                  </a:lnTo>
                  <a:lnTo>
                    <a:pt x="16599738" y="293814"/>
                  </a:lnTo>
                  <a:lnTo>
                    <a:pt x="16623386" y="298589"/>
                  </a:lnTo>
                  <a:lnTo>
                    <a:pt x="16647046" y="293814"/>
                  </a:lnTo>
                  <a:lnTo>
                    <a:pt x="16666363" y="280797"/>
                  </a:lnTo>
                  <a:lnTo>
                    <a:pt x="16679380" y="261493"/>
                  </a:lnTo>
                  <a:lnTo>
                    <a:pt x="16684155" y="237845"/>
                  </a:lnTo>
                  <a:close/>
                </a:path>
                <a:path w="18125440" h="1078229">
                  <a:moveTo>
                    <a:pt x="17046347" y="961948"/>
                  </a:moveTo>
                  <a:lnTo>
                    <a:pt x="17041572" y="938314"/>
                  </a:lnTo>
                  <a:lnTo>
                    <a:pt x="17028541" y="918997"/>
                  </a:lnTo>
                  <a:lnTo>
                    <a:pt x="17009225" y="905979"/>
                  </a:lnTo>
                  <a:lnTo>
                    <a:pt x="16985577" y="901204"/>
                  </a:lnTo>
                  <a:lnTo>
                    <a:pt x="16961930" y="905979"/>
                  </a:lnTo>
                  <a:lnTo>
                    <a:pt x="16942613" y="918997"/>
                  </a:lnTo>
                  <a:lnTo>
                    <a:pt x="16929583" y="938314"/>
                  </a:lnTo>
                  <a:lnTo>
                    <a:pt x="16924808" y="961948"/>
                  </a:lnTo>
                  <a:lnTo>
                    <a:pt x="16929583" y="985596"/>
                  </a:lnTo>
                  <a:lnTo>
                    <a:pt x="16942613" y="1004912"/>
                  </a:lnTo>
                  <a:lnTo>
                    <a:pt x="16961930" y="1017930"/>
                  </a:lnTo>
                  <a:lnTo>
                    <a:pt x="16985577" y="1022692"/>
                  </a:lnTo>
                  <a:lnTo>
                    <a:pt x="17009225" y="1017930"/>
                  </a:lnTo>
                  <a:lnTo>
                    <a:pt x="17028541" y="1004912"/>
                  </a:lnTo>
                  <a:lnTo>
                    <a:pt x="17041572" y="985596"/>
                  </a:lnTo>
                  <a:lnTo>
                    <a:pt x="17046347" y="961948"/>
                  </a:lnTo>
                  <a:close/>
                </a:path>
                <a:path w="18125440" h="1078229">
                  <a:moveTo>
                    <a:pt x="17046347" y="599897"/>
                  </a:moveTo>
                  <a:lnTo>
                    <a:pt x="17041572" y="576249"/>
                  </a:lnTo>
                  <a:lnTo>
                    <a:pt x="17028541" y="556945"/>
                  </a:lnTo>
                  <a:lnTo>
                    <a:pt x="17009225" y="543928"/>
                  </a:lnTo>
                  <a:lnTo>
                    <a:pt x="16985577" y="539153"/>
                  </a:lnTo>
                  <a:lnTo>
                    <a:pt x="16961930" y="543928"/>
                  </a:lnTo>
                  <a:lnTo>
                    <a:pt x="16942613" y="556945"/>
                  </a:lnTo>
                  <a:lnTo>
                    <a:pt x="16929583" y="576249"/>
                  </a:lnTo>
                  <a:lnTo>
                    <a:pt x="16924808" y="599897"/>
                  </a:lnTo>
                  <a:lnTo>
                    <a:pt x="16929583" y="623544"/>
                  </a:lnTo>
                  <a:lnTo>
                    <a:pt x="16942613" y="642848"/>
                  </a:lnTo>
                  <a:lnTo>
                    <a:pt x="16961930" y="655866"/>
                  </a:lnTo>
                  <a:lnTo>
                    <a:pt x="16985577" y="660641"/>
                  </a:lnTo>
                  <a:lnTo>
                    <a:pt x="17009225" y="655866"/>
                  </a:lnTo>
                  <a:lnTo>
                    <a:pt x="17028541" y="642848"/>
                  </a:lnTo>
                  <a:lnTo>
                    <a:pt x="17041572" y="623544"/>
                  </a:lnTo>
                  <a:lnTo>
                    <a:pt x="17046347" y="599897"/>
                  </a:lnTo>
                  <a:close/>
                </a:path>
                <a:path w="18125440" h="1078229">
                  <a:moveTo>
                    <a:pt x="17046347" y="237845"/>
                  </a:moveTo>
                  <a:lnTo>
                    <a:pt x="17041572" y="214198"/>
                  </a:lnTo>
                  <a:lnTo>
                    <a:pt x="17028541" y="194894"/>
                  </a:lnTo>
                  <a:lnTo>
                    <a:pt x="17009225" y="181876"/>
                  </a:lnTo>
                  <a:lnTo>
                    <a:pt x="16985577" y="177101"/>
                  </a:lnTo>
                  <a:lnTo>
                    <a:pt x="16961930" y="181876"/>
                  </a:lnTo>
                  <a:lnTo>
                    <a:pt x="16942613" y="194894"/>
                  </a:lnTo>
                  <a:lnTo>
                    <a:pt x="16929583" y="214198"/>
                  </a:lnTo>
                  <a:lnTo>
                    <a:pt x="16924808" y="237845"/>
                  </a:lnTo>
                  <a:lnTo>
                    <a:pt x="16929583" y="261493"/>
                  </a:lnTo>
                  <a:lnTo>
                    <a:pt x="16942613" y="280797"/>
                  </a:lnTo>
                  <a:lnTo>
                    <a:pt x="16961930" y="293814"/>
                  </a:lnTo>
                  <a:lnTo>
                    <a:pt x="16985577" y="298589"/>
                  </a:lnTo>
                  <a:lnTo>
                    <a:pt x="17009225" y="293814"/>
                  </a:lnTo>
                  <a:lnTo>
                    <a:pt x="17028541" y="280797"/>
                  </a:lnTo>
                  <a:lnTo>
                    <a:pt x="17041572" y="261493"/>
                  </a:lnTo>
                  <a:lnTo>
                    <a:pt x="17046347" y="237845"/>
                  </a:lnTo>
                  <a:close/>
                </a:path>
                <a:path w="18125440" h="1078229">
                  <a:moveTo>
                    <a:pt x="17408525" y="961948"/>
                  </a:moveTo>
                  <a:lnTo>
                    <a:pt x="17403750" y="938314"/>
                  </a:lnTo>
                  <a:lnTo>
                    <a:pt x="17390733" y="918997"/>
                  </a:lnTo>
                  <a:lnTo>
                    <a:pt x="17371416" y="905979"/>
                  </a:lnTo>
                  <a:lnTo>
                    <a:pt x="17347769" y="901204"/>
                  </a:lnTo>
                  <a:lnTo>
                    <a:pt x="17324108" y="905979"/>
                  </a:lnTo>
                  <a:lnTo>
                    <a:pt x="17304792" y="918997"/>
                  </a:lnTo>
                  <a:lnTo>
                    <a:pt x="17291774" y="938314"/>
                  </a:lnTo>
                  <a:lnTo>
                    <a:pt x="17286999" y="961948"/>
                  </a:lnTo>
                  <a:lnTo>
                    <a:pt x="17291774" y="985596"/>
                  </a:lnTo>
                  <a:lnTo>
                    <a:pt x="17304792" y="1004912"/>
                  </a:lnTo>
                  <a:lnTo>
                    <a:pt x="17324108" y="1017930"/>
                  </a:lnTo>
                  <a:lnTo>
                    <a:pt x="17347769" y="1022692"/>
                  </a:lnTo>
                  <a:lnTo>
                    <a:pt x="17371416" y="1017930"/>
                  </a:lnTo>
                  <a:lnTo>
                    <a:pt x="17390733" y="1004912"/>
                  </a:lnTo>
                  <a:lnTo>
                    <a:pt x="17403750" y="985596"/>
                  </a:lnTo>
                  <a:lnTo>
                    <a:pt x="17408525" y="961948"/>
                  </a:lnTo>
                  <a:close/>
                </a:path>
                <a:path w="18125440" h="1078229">
                  <a:moveTo>
                    <a:pt x="17408525" y="599897"/>
                  </a:moveTo>
                  <a:lnTo>
                    <a:pt x="17403750" y="576249"/>
                  </a:lnTo>
                  <a:lnTo>
                    <a:pt x="17390733" y="556945"/>
                  </a:lnTo>
                  <a:lnTo>
                    <a:pt x="17371416" y="543928"/>
                  </a:lnTo>
                  <a:lnTo>
                    <a:pt x="17347769" y="539153"/>
                  </a:lnTo>
                  <a:lnTo>
                    <a:pt x="17324108" y="543928"/>
                  </a:lnTo>
                  <a:lnTo>
                    <a:pt x="17304792" y="556945"/>
                  </a:lnTo>
                  <a:lnTo>
                    <a:pt x="17291774" y="576249"/>
                  </a:lnTo>
                  <a:lnTo>
                    <a:pt x="17286999" y="599897"/>
                  </a:lnTo>
                  <a:lnTo>
                    <a:pt x="17291774" y="623544"/>
                  </a:lnTo>
                  <a:lnTo>
                    <a:pt x="17304792" y="642848"/>
                  </a:lnTo>
                  <a:lnTo>
                    <a:pt x="17324108" y="655866"/>
                  </a:lnTo>
                  <a:lnTo>
                    <a:pt x="17347769" y="660641"/>
                  </a:lnTo>
                  <a:lnTo>
                    <a:pt x="17371416" y="655866"/>
                  </a:lnTo>
                  <a:lnTo>
                    <a:pt x="17390733" y="642848"/>
                  </a:lnTo>
                  <a:lnTo>
                    <a:pt x="17403750" y="623544"/>
                  </a:lnTo>
                  <a:lnTo>
                    <a:pt x="17408525" y="599897"/>
                  </a:lnTo>
                  <a:close/>
                </a:path>
                <a:path w="18125440" h="1078229">
                  <a:moveTo>
                    <a:pt x="17408525" y="237845"/>
                  </a:moveTo>
                  <a:lnTo>
                    <a:pt x="17403750" y="214198"/>
                  </a:lnTo>
                  <a:lnTo>
                    <a:pt x="17390733" y="194894"/>
                  </a:lnTo>
                  <a:lnTo>
                    <a:pt x="17371416" y="181876"/>
                  </a:lnTo>
                  <a:lnTo>
                    <a:pt x="17347769" y="177101"/>
                  </a:lnTo>
                  <a:lnTo>
                    <a:pt x="17324108" y="181876"/>
                  </a:lnTo>
                  <a:lnTo>
                    <a:pt x="17304792" y="194894"/>
                  </a:lnTo>
                  <a:lnTo>
                    <a:pt x="17291774" y="214198"/>
                  </a:lnTo>
                  <a:lnTo>
                    <a:pt x="17286999" y="237845"/>
                  </a:lnTo>
                  <a:lnTo>
                    <a:pt x="17291774" y="261493"/>
                  </a:lnTo>
                  <a:lnTo>
                    <a:pt x="17304792" y="280797"/>
                  </a:lnTo>
                  <a:lnTo>
                    <a:pt x="17324108" y="293814"/>
                  </a:lnTo>
                  <a:lnTo>
                    <a:pt x="17347769" y="298589"/>
                  </a:lnTo>
                  <a:lnTo>
                    <a:pt x="17371416" y="293814"/>
                  </a:lnTo>
                  <a:lnTo>
                    <a:pt x="17390733" y="280797"/>
                  </a:lnTo>
                  <a:lnTo>
                    <a:pt x="17403750" y="261493"/>
                  </a:lnTo>
                  <a:lnTo>
                    <a:pt x="17408525" y="237845"/>
                  </a:lnTo>
                  <a:close/>
                </a:path>
                <a:path w="18125440" h="1078229">
                  <a:moveTo>
                    <a:pt x="17763135" y="961948"/>
                  </a:moveTo>
                  <a:lnTo>
                    <a:pt x="17758360" y="938314"/>
                  </a:lnTo>
                  <a:lnTo>
                    <a:pt x="17745342" y="918997"/>
                  </a:lnTo>
                  <a:lnTo>
                    <a:pt x="17726025" y="905979"/>
                  </a:lnTo>
                  <a:lnTo>
                    <a:pt x="17702365" y="901204"/>
                  </a:lnTo>
                  <a:lnTo>
                    <a:pt x="17678718" y="905979"/>
                  </a:lnTo>
                  <a:lnTo>
                    <a:pt x="17659401" y="918997"/>
                  </a:lnTo>
                  <a:lnTo>
                    <a:pt x="17646384" y="938314"/>
                  </a:lnTo>
                  <a:lnTo>
                    <a:pt x="17641608" y="961948"/>
                  </a:lnTo>
                  <a:lnTo>
                    <a:pt x="17646384" y="985596"/>
                  </a:lnTo>
                  <a:lnTo>
                    <a:pt x="17659401" y="1004912"/>
                  </a:lnTo>
                  <a:lnTo>
                    <a:pt x="17678718" y="1017930"/>
                  </a:lnTo>
                  <a:lnTo>
                    <a:pt x="17702365" y="1022692"/>
                  </a:lnTo>
                  <a:lnTo>
                    <a:pt x="17726025" y="1017930"/>
                  </a:lnTo>
                  <a:lnTo>
                    <a:pt x="17745342" y="1004912"/>
                  </a:lnTo>
                  <a:lnTo>
                    <a:pt x="17758360" y="985596"/>
                  </a:lnTo>
                  <a:lnTo>
                    <a:pt x="17763135" y="961948"/>
                  </a:lnTo>
                  <a:close/>
                </a:path>
                <a:path w="18125440" h="1078229">
                  <a:moveTo>
                    <a:pt x="17763135" y="599897"/>
                  </a:moveTo>
                  <a:lnTo>
                    <a:pt x="17758360" y="576249"/>
                  </a:lnTo>
                  <a:lnTo>
                    <a:pt x="17745342" y="556945"/>
                  </a:lnTo>
                  <a:lnTo>
                    <a:pt x="17726025" y="543928"/>
                  </a:lnTo>
                  <a:lnTo>
                    <a:pt x="17702365" y="539153"/>
                  </a:lnTo>
                  <a:lnTo>
                    <a:pt x="17678718" y="543928"/>
                  </a:lnTo>
                  <a:lnTo>
                    <a:pt x="17659401" y="556945"/>
                  </a:lnTo>
                  <a:lnTo>
                    <a:pt x="17646384" y="576249"/>
                  </a:lnTo>
                  <a:lnTo>
                    <a:pt x="17641608" y="599897"/>
                  </a:lnTo>
                  <a:lnTo>
                    <a:pt x="17646384" y="623544"/>
                  </a:lnTo>
                  <a:lnTo>
                    <a:pt x="17659401" y="642848"/>
                  </a:lnTo>
                  <a:lnTo>
                    <a:pt x="17678718" y="655866"/>
                  </a:lnTo>
                  <a:lnTo>
                    <a:pt x="17702365" y="660641"/>
                  </a:lnTo>
                  <a:lnTo>
                    <a:pt x="17726025" y="655866"/>
                  </a:lnTo>
                  <a:lnTo>
                    <a:pt x="17745342" y="642848"/>
                  </a:lnTo>
                  <a:lnTo>
                    <a:pt x="17758360" y="623544"/>
                  </a:lnTo>
                  <a:lnTo>
                    <a:pt x="17763135" y="599897"/>
                  </a:lnTo>
                  <a:close/>
                </a:path>
                <a:path w="18125440" h="1078229">
                  <a:moveTo>
                    <a:pt x="17763135" y="237845"/>
                  </a:moveTo>
                  <a:lnTo>
                    <a:pt x="17758360" y="214198"/>
                  </a:lnTo>
                  <a:lnTo>
                    <a:pt x="17745342" y="194894"/>
                  </a:lnTo>
                  <a:lnTo>
                    <a:pt x="17726025" y="181876"/>
                  </a:lnTo>
                  <a:lnTo>
                    <a:pt x="17702365" y="177101"/>
                  </a:lnTo>
                  <a:lnTo>
                    <a:pt x="17678718" y="181876"/>
                  </a:lnTo>
                  <a:lnTo>
                    <a:pt x="17659401" y="194894"/>
                  </a:lnTo>
                  <a:lnTo>
                    <a:pt x="17646384" y="214198"/>
                  </a:lnTo>
                  <a:lnTo>
                    <a:pt x="17641608" y="237845"/>
                  </a:lnTo>
                  <a:lnTo>
                    <a:pt x="17646384" y="261493"/>
                  </a:lnTo>
                  <a:lnTo>
                    <a:pt x="17659401" y="280797"/>
                  </a:lnTo>
                  <a:lnTo>
                    <a:pt x="17678718" y="293814"/>
                  </a:lnTo>
                  <a:lnTo>
                    <a:pt x="17702365" y="298589"/>
                  </a:lnTo>
                  <a:lnTo>
                    <a:pt x="17726025" y="293814"/>
                  </a:lnTo>
                  <a:lnTo>
                    <a:pt x="17745342" y="280797"/>
                  </a:lnTo>
                  <a:lnTo>
                    <a:pt x="17758360" y="261493"/>
                  </a:lnTo>
                  <a:lnTo>
                    <a:pt x="17763135" y="237845"/>
                  </a:lnTo>
                  <a:close/>
                </a:path>
                <a:path w="18125440" h="1078229">
                  <a:moveTo>
                    <a:pt x="18125326" y="961948"/>
                  </a:moveTo>
                  <a:lnTo>
                    <a:pt x="18120551" y="938314"/>
                  </a:lnTo>
                  <a:lnTo>
                    <a:pt x="18107521" y="918997"/>
                  </a:lnTo>
                  <a:lnTo>
                    <a:pt x="18088204" y="905979"/>
                  </a:lnTo>
                  <a:lnTo>
                    <a:pt x="18064557" y="901204"/>
                  </a:lnTo>
                  <a:lnTo>
                    <a:pt x="18040896" y="905979"/>
                  </a:lnTo>
                  <a:lnTo>
                    <a:pt x="18021592" y="918997"/>
                  </a:lnTo>
                  <a:lnTo>
                    <a:pt x="18008562" y="938314"/>
                  </a:lnTo>
                  <a:lnTo>
                    <a:pt x="18003787" y="961948"/>
                  </a:lnTo>
                  <a:lnTo>
                    <a:pt x="18008562" y="985596"/>
                  </a:lnTo>
                  <a:lnTo>
                    <a:pt x="18021592" y="1004912"/>
                  </a:lnTo>
                  <a:lnTo>
                    <a:pt x="18040896" y="1017930"/>
                  </a:lnTo>
                  <a:lnTo>
                    <a:pt x="18064557" y="1022692"/>
                  </a:lnTo>
                  <a:lnTo>
                    <a:pt x="18088204" y="1017930"/>
                  </a:lnTo>
                  <a:lnTo>
                    <a:pt x="18107521" y="1004912"/>
                  </a:lnTo>
                  <a:lnTo>
                    <a:pt x="18120551" y="985596"/>
                  </a:lnTo>
                  <a:lnTo>
                    <a:pt x="18125326" y="961948"/>
                  </a:lnTo>
                  <a:close/>
                </a:path>
                <a:path w="18125440" h="1078229">
                  <a:moveTo>
                    <a:pt x="18125326" y="599897"/>
                  </a:moveTo>
                  <a:lnTo>
                    <a:pt x="18120551" y="576249"/>
                  </a:lnTo>
                  <a:lnTo>
                    <a:pt x="18107521" y="556945"/>
                  </a:lnTo>
                  <a:lnTo>
                    <a:pt x="18088204" y="543928"/>
                  </a:lnTo>
                  <a:lnTo>
                    <a:pt x="18064557" y="539153"/>
                  </a:lnTo>
                  <a:lnTo>
                    <a:pt x="18040896" y="543928"/>
                  </a:lnTo>
                  <a:lnTo>
                    <a:pt x="18021592" y="556945"/>
                  </a:lnTo>
                  <a:lnTo>
                    <a:pt x="18008562" y="576249"/>
                  </a:lnTo>
                  <a:lnTo>
                    <a:pt x="18003787" y="599897"/>
                  </a:lnTo>
                  <a:lnTo>
                    <a:pt x="18008562" y="623544"/>
                  </a:lnTo>
                  <a:lnTo>
                    <a:pt x="18021592" y="642848"/>
                  </a:lnTo>
                  <a:lnTo>
                    <a:pt x="18040896" y="655866"/>
                  </a:lnTo>
                  <a:lnTo>
                    <a:pt x="18064557" y="660641"/>
                  </a:lnTo>
                  <a:lnTo>
                    <a:pt x="18088204" y="655866"/>
                  </a:lnTo>
                  <a:lnTo>
                    <a:pt x="18107521" y="642848"/>
                  </a:lnTo>
                  <a:lnTo>
                    <a:pt x="18120551" y="623544"/>
                  </a:lnTo>
                  <a:lnTo>
                    <a:pt x="18125326" y="599897"/>
                  </a:lnTo>
                  <a:close/>
                </a:path>
                <a:path w="18125440" h="1078229">
                  <a:moveTo>
                    <a:pt x="18125326" y="237845"/>
                  </a:moveTo>
                  <a:lnTo>
                    <a:pt x="18120551" y="214198"/>
                  </a:lnTo>
                  <a:lnTo>
                    <a:pt x="18107521" y="194894"/>
                  </a:lnTo>
                  <a:lnTo>
                    <a:pt x="18088204" y="181876"/>
                  </a:lnTo>
                  <a:lnTo>
                    <a:pt x="18064557" y="177101"/>
                  </a:lnTo>
                  <a:lnTo>
                    <a:pt x="18040896" y="181876"/>
                  </a:lnTo>
                  <a:lnTo>
                    <a:pt x="18021592" y="194894"/>
                  </a:lnTo>
                  <a:lnTo>
                    <a:pt x="18008562" y="214198"/>
                  </a:lnTo>
                  <a:lnTo>
                    <a:pt x="18003787" y="237845"/>
                  </a:lnTo>
                  <a:lnTo>
                    <a:pt x="18008562" y="261493"/>
                  </a:lnTo>
                  <a:lnTo>
                    <a:pt x="18021592" y="280797"/>
                  </a:lnTo>
                  <a:lnTo>
                    <a:pt x="18040896" y="293814"/>
                  </a:lnTo>
                  <a:lnTo>
                    <a:pt x="18064557" y="298589"/>
                  </a:lnTo>
                  <a:lnTo>
                    <a:pt x="18088204" y="293814"/>
                  </a:lnTo>
                  <a:lnTo>
                    <a:pt x="18107521" y="280797"/>
                  </a:lnTo>
                  <a:lnTo>
                    <a:pt x="18120551" y="261493"/>
                  </a:lnTo>
                  <a:lnTo>
                    <a:pt x="18125326" y="23784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80580" y="1890009"/>
              <a:ext cx="238426" cy="12080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380580" y="1890009"/>
              <a:ext cx="238760" cy="121285"/>
            </a:xfrm>
            <a:custGeom>
              <a:avLst/>
              <a:gdLst/>
              <a:ahLst/>
              <a:cxnLst/>
              <a:rect l="l" t="t" r="r" b="b"/>
              <a:pathLst>
                <a:path w="238760" h="121285">
                  <a:moveTo>
                    <a:pt x="207" y="0"/>
                  </a:moveTo>
                  <a:lnTo>
                    <a:pt x="177" y="649"/>
                  </a:lnTo>
                  <a:lnTo>
                    <a:pt x="0" y="1298"/>
                  </a:lnTo>
                  <a:lnTo>
                    <a:pt x="0" y="1976"/>
                  </a:lnTo>
                  <a:lnTo>
                    <a:pt x="9369" y="48215"/>
                  </a:lnTo>
                  <a:lnTo>
                    <a:pt x="34921" y="85986"/>
                  </a:lnTo>
                  <a:lnTo>
                    <a:pt x="72819" y="111458"/>
                  </a:lnTo>
                  <a:lnTo>
                    <a:pt x="119227" y="120801"/>
                  </a:lnTo>
                  <a:lnTo>
                    <a:pt x="165618" y="111458"/>
                  </a:lnTo>
                  <a:lnTo>
                    <a:pt x="203508" y="85986"/>
                  </a:lnTo>
                  <a:lnTo>
                    <a:pt x="229056" y="48215"/>
                  </a:lnTo>
                  <a:lnTo>
                    <a:pt x="238426" y="1976"/>
                  </a:lnTo>
                  <a:lnTo>
                    <a:pt x="238426" y="1298"/>
                  </a:lnTo>
                  <a:lnTo>
                    <a:pt x="238248" y="649"/>
                  </a:lnTo>
                  <a:lnTo>
                    <a:pt x="238218" y="0"/>
                  </a:lnTo>
                  <a:lnTo>
                    <a:pt x="207" y="0"/>
                  </a:lnTo>
                  <a:close/>
                </a:path>
              </a:pathLst>
            </a:custGeom>
            <a:ln w="3401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1837" y="614606"/>
              <a:ext cx="195941" cy="195393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979138" y="769428"/>
              <a:ext cx="1041400" cy="1131570"/>
            </a:xfrm>
            <a:custGeom>
              <a:avLst/>
              <a:gdLst/>
              <a:ahLst/>
              <a:cxnLst/>
              <a:rect l="l" t="t" r="r" b="b"/>
              <a:pathLst>
                <a:path w="1041400" h="1131570">
                  <a:moveTo>
                    <a:pt x="1041311" y="1131469"/>
                  </a:moveTo>
                  <a:lnTo>
                    <a:pt x="0" y="1131469"/>
                  </a:lnTo>
                  <a:lnTo>
                    <a:pt x="0" y="518907"/>
                  </a:lnTo>
                  <a:lnTo>
                    <a:pt x="2127" y="471678"/>
                  </a:lnTo>
                  <a:lnTo>
                    <a:pt x="8388" y="425636"/>
                  </a:lnTo>
                  <a:lnTo>
                    <a:pt x="18597" y="380966"/>
                  </a:lnTo>
                  <a:lnTo>
                    <a:pt x="32572" y="337849"/>
                  </a:lnTo>
                  <a:lnTo>
                    <a:pt x="50129" y="296470"/>
                  </a:lnTo>
                  <a:lnTo>
                    <a:pt x="71083" y="257011"/>
                  </a:lnTo>
                  <a:lnTo>
                    <a:pt x="95251" y="219656"/>
                  </a:lnTo>
                  <a:lnTo>
                    <a:pt x="122450" y="184587"/>
                  </a:lnTo>
                  <a:lnTo>
                    <a:pt x="152495" y="151989"/>
                  </a:lnTo>
                  <a:lnTo>
                    <a:pt x="185202" y="122045"/>
                  </a:lnTo>
                  <a:lnTo>
                    <a:pt x="220389" y="94937"/>
                  </a:lnTo>
                  <a:lnTo>
                    <a:pt x="257871" y="70849"/>
                  </a:lnTo>
                  <a:lnTo>
                    <a:pt x="297464" y="49964"/>
                  </a:lnTo>
                  <a:lnTo>
                    <a:pt x="338985" y="32465"/>
                  </a:lnTo>
                  <a:lnTo>
                    <a:pt x="382250" y="18536"/>
                  </a:lnTo>
                  <a:lnTo>
                    <a:pt x="427075" y="8360"/>
                  </a:lnTo>
                  <a:lnTo>
                    <a:pt x="473276" y="2120"/>
                  </a:lnTo>
                  <a:lnTo>
                    <a:pt x="520670" y="0"/>
                  </a:lnTo>
                  <a:lnTo>
                    <a:pt x="568059" y="2120"/>
                  </a:lnTo>
                  <a:lnTo>
                    <a:pt x="614256" y="8360"/>
                  </a:lnTo>
                  <a:lnTo>
                    <a:pt x="659078" y="18536"/>
                  </a:lnTo>
                  <a:lnTo>
                    <a:pt x="702339" y="32465"/>
                  </a:lnTo>
                  <a:lnTo>
                    <a:pt x="743857" y="49964"/>
                  </a:lnTo>
                  <a:lnTo>
                    <a:pt x="783448" y="70849"/>
                  </a:lnTo>
                  <a:lnTo>
                    <a:pt x="820928" y="94937"/>
                  </a:lnTo>
                  <a:lnTo>
                    <a:pt x="856113" y="122045"/>
                  </a:lnTo>
                  <a:lnTo>
                    <a:pt x="888819" y="151989"/>
                  </a:lnTo>
                  <a:lnTo>
                    <a:pt x="918863" y="184587"/>
                  </a:lnTo>
                  <a:lnTo>
                    <a:pt x="946061" y="219656"/>
                  </a:lnTo>
                  <a:lnTo>
                    <a:pt x="970228" y="257011"/>
                  </a:lnTo>
                  <a:lnTo>
                    <a:pt x="991182" y="296470"/>
                  </a:lnTo>
                  <a:lnTo>
                    <a:pt x="1008738" y="337849"/>
                  </a:lnTo>
                  <a:lnTo>
                    <a:pt x="1022713" y="380966"/>
                  </a:lnTo>
                  <a:lnTo>
                    <a:pt x="1032923" y="425636"/>
                  </a:lnTo>
                  <a:lnTo>
                    <a:pt x="1039183" y="471678"/>
                  </a:lnTo>
                  <a:lnTo>
                    <a:pt x="1041311" y="518907"/>
                  </a:lnTo>
                  <a:lnTo>
                    <a:pt x="1041311" y="113146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979138" y="769427"/>
              <a:ext cx="1041400" cy="1131570"/>
            </a:xfrm>
            <a:custGeom>
              <a:avLst/>
              <a:gdLst/>
              <a:ahLst/>
              <a:cxnLst/>
              <a:rect l="l" t="t" r="r" b="b"/>
              <a:pathLst>
                <a:path w="1041400" h="1131570">
                  <a:moveTo>
                    <a:pt x="1041311" y="1131469"/>
                  </a:moveTo>
                  <a:lnTo>
                    <a:pt x="1041311" y="518907"/>
                  </a:lnTo>
                  <a:lnTo>
                    <a:pt x="1039183" y="471678"/>
                  </a:lnTo>
                  <a:lnTo>
                    <a:pt x="1032922" y="425636"/>
                  </a:lnTo>
                  <a:lnTo>
                    <a:pt x="1022713" y="380966"/>
                  </a:lnTo>
                  <a:lnTo>
                    <a:pt x="1008738" y="337849"/>
                  </a:lnTo>
                  <a:lnTo>
                    <a:pt x="991182" y="296470"/>
                  </a:lnTo>
                  <a:lnTo>
                    <a:pt x="970228" y="257011"/>
                  </a:lnTo>
                  <a:lnTo>
                    <a:pt x="946061" y="219656"/>
                  </a:lnTo>
                  <a:lnTo>
                    <a:pt x="918863" y="184587"/>
                  </a:lnTo>
                  <a:lnTo>
                    <a:pt x="888819" y="151989"/>
                  </a:lnTo>
                  <a:lnTo>
                    <a:pt x="856113" y="122045"/>
                  </a:lnTo>
                  <a:lnTo>
                    <a:pt x="820928" y="94937"/>
                  </a:lnTo>
                  <a:lnTo>
                    <a:pt x="783448" y="70849"/>
                  </a:lnTo>
                  <a:lnTo>
                    <a:pt x="743857" y="49964"/>
                  </a:lnTo>
                  <a:lnTo>
                    <a:pt x="702339" y="32465"/>
                  </a:lnTo>
                  <a:lnTo>
                    <a:pt x="659078" y="18536"/>
                  </a:lnTo>
                  <a:lnTo>
                    <a:pt x="614256" y="8360"/>
                  </a:lnTo>
                  <a:lnTo>
                    <a:pt x="568059" y="2120"/>
                  </a:lnTo>
                  <a:lnTo>
                    <a:pt x="520670" y="0"/>
                  </a:lnTo>
                  <a:lnTo>
                    <a:pt x="473276" y="2120"/>
                  </a:lnTo>
                  <a:lnTo>
                    <a:pt x="427075" y="8360"/>
                  </a:lnTo>
                  <a:lnTo>
                    <a:pt x="382250" y="18536"/>
                  </a:lnTo>
                  <a:lnTo>
                    <a:pt x="338985" y="32465"/>
                  </a:lnTo>
                  <a:lnTo>
                    <a:pt x="297464" y="49964"/>
                  </a:lnTo>
                  <a:lnTo>
                    <a:pt x="257871" y="70849"/>
                  </a:lnTo>
                  <a:lnTo>
                    <a:pt x="220389" y="94937"/>
                  </a:lnTo>
                  <a:lnTo>
                    <a:pt x="185202" y="122045"/>
                  </a:lnTo>
                  <a:lnTo>
                    <a:pt x="152495" y="151989"/>
                  </a:lnTo>
                  <a:lnTo>
                    <a:pt x="122450" y="184587"/>
                  </a:lnTo>
                  <a:lnTo>
                    <a:pt x="95251" y="219656"/>
                  </a:lnTo>
                  <a:lnTo>
                    <a:pt x="71083" y="257011"/>
                  </a:lnTo>
                  <a:lnTo>
                    <a:pt x="50129" y="296470"/>
                  </a:lnTo>
                  <a:lnTo>
                    <a:pt x="32572" y="337849"/>
                  </a:lnTo>
                  <a:lnTo>
                    <a:pt x="18597" y="380966"/>
                  </a:lnTo>
                  <a:lnTo>
                    <a:pt x="8388" y="425636"/>
                  </a:lnTo>
                  <a:lnTo>
                    <a:pt x="2127" y="471678"/>
                  </a:lnTo>
                  <a:lnTo>
                    <a:pt x="0" y="518907"/>
                  </a:lnTo>
                  <a:lnTo>
                    <a:pt x="0" y="1131469"/>
                  </a:lnTo>
                  <a:lnTo>
                    <a:pt x="1041311" y="1131469"/>
                  </a:lnTo>
                  <a:close/>
                </a:path>
              </a:pathLst>
            </a:custGeom>
            <a:ln w="3405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876519" y="1723502"/>
              <a:ext cx="1247140" cy="177800"/>
            </a:xfrm>
            <a:custGeom>
              <a:avLst/>
              <a:gdLst/>
              <a:ahLst/>
              <a:cxnLst/>
              <a:rect l="l" t="t" r="r" b="b"/>
              <a:pathLst>
                <a:path w="1247139" h="177800">
                  <a:moveTo>
                    <a:pt x="1157548" y="177395"/>
                  </a:moveTo>
                  <a:lnTo>
                    <a:pt x="88998" y="177395"/>
                  </a:lnTo>
                  <a:lnTo>
                    <a:pt x="54358" y="170424"/>
                  </a:lnTo>
                  <a:lnTo>
                    <a:pt x="26069" y="151414"/>
                  </a:lnTo>
                  <a:lnTo>
                    <a:pt x="6994" y="123220"/>
                  </a:lnTo>
                  <a:lnTo>
                    <a:pt x="0" y="88697"/>
                  </a:lnTo>
                  <a:lnTo>
                    <a:pt x="6994" y="54174"/>
                  </a:lnTo>
                  <a:lnTo>
                    <a:pt x="26069" y="25980"/>
                  </a:lnTo>
                  <a:lnTo>
                    <a:pt x="54358" y="6971"/>
                  </a:lnTo>
                  <a:lnTo>
                    <a:pt x="88998" y="0"/>
                  </a:lnTo>
                  <a:lnTo>
                    <a:pt x="1157548" y="0"/>
                  </a:lnTo>
                  <a:lnTo>
                    <a:pt x="1192193" y="6971"/>
                  </a:lnTo>
                  <a:lnTo>
                    <a:pt x="1220493" y="25980"/>
                  </a:lnTo>
                  <a:lnTo>
                    <a:pt x="1239577" y="54174"/>
                  </a:lnTo>
                  <a:lnTo>
                    <a:pt x="1246577" y="88697"/>
                  </a:lnTo>
                  <a:lnTo>
                    <a:pt x="1239577" y="123220"/>
                  </a:lnTo>
                  <a:lnTo>
                    <a:pt x="1220493" y="151414"/>
                  </a:lnTo>
                  <a:lnTo>
                    <a:pt x="1192193" y="170424"/>
                  </a:lnTo>
                  <a:lnTo>
                    <a:pt x="1157548" y="177395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684547" y="673796"/>
              <a:ext cx="1630680" cy="1663700"/>
            </a:xfrm>
            <a:custGeom>
              <a:avLst/>
              <a:gdLst/>
              <a:ahLst/>
              <a:cxnLst/>
              <a:rect l="l" t="t" r="r" b="b"/>
              <a:pathLst>
                <a:path w="1630679" h="1663700">
                  <a:moveTo>
                    <a:pt x="1438549" y="1138403"/>
                  </a:moveTo>
                  <a:lnTo>
                    <a:pt x="1431550" y="1172926"/>
                  </a:lnTo>
                  <a:lnTo>
                    <a:pt x="1412465" y="1201120"/>
                  </a:lnTo>
                  <a:lnTo>
                    <a:pt x="1384165" y="1220130"/>
                  </a:lnTo>
                  <a:lnTo>
                    <a:pt x="1349520" y="1227101"/>
                  </a:lnTo>
                  <a:lnTo>
                    <a:pt x="280971" y="1227101"/>
                  </a:lnTo>
                  <a:lnTo>
                    <a:pt x="246331" y="1220130"/>
                  </a:lnTo>
                  <a:lnTo>
                    <a:pt x="218041" y="1201120"/>
                  </a:lnTo>
                  <a:lnTo>
                    <a:pt x="198967" y="1172926"/>
                  </a:lnTo>
                  <a:lnTo>
                    <a:pt x="191972" y="1138403"/>
                  </a:lnTo>
                  <a:lnTo>
                    <a:pt x="198967" y="1103880"/>
                  </a:lnTo>
                  <a:lnTo>
                    <a:pt x="218041" y="1075686"/>
                  </a:lnTo>
                  <a:lnTo>
                    <a:pt x="246331" y="1056677"/>
                  </a:lnTo>
                  <a:lnTo>
                    <a:pt x="280971" y="1049706"/>
                  </a:lnTo>
                  <a:lnTo>
                    <a:pt x="1349520" y="1049706"/>
                  </a:lnTo>
                  <a:lnTo>
                    <a:pt x="1384165" y="1056677"/>
                  </a:lnTo>
                  <a:lnTo>
                    <a:pt x="1412465" y="1075686"/>
                  </a:lnTo>
                  <a:lnTo>
                    <a:pt x="1431550" y="1103880"/>
                  </a:lnTo>
                  <a:lnTo>
                    <a:pt x="1438549" y="1138403"/>
                  </a:lnTo>
                  <a:close/>
                </a:path>
                <a:path w="1630679" h="1663700">
                  <a:moveTo>
                    <a:pt x="543349" y="1556545"/>
                  </a:moveTo>
                  <a:lnTo>
                    <a:pt x="580167" y="1587748"/>
                  </a:lnTo>
                  <a:lnTo>
                    <a:pt x="619690" y="1613585"/>
                  </a:lnTo>
                  <a:lnTo>
                    <a:pt x="661409" y="1634065"/>
                  </a:lnTo>
                  <a:lnTo>
                    <a:pt x="704812" y="1649197"/>
                  </a:lnTo>
                  <a:lnTo>
                    <a:pt x="749391" y="1658993"/>
                  </a:lnTo>
                  <a:lnTo>
                    <a:pt x="794635" y="1663460"/>
                  </a:lnTo>
                  <a:lnTo>
                    <a:pt x="840036" y="1662609"/>
                  </a:lnTo>
                  <a:lnTo>
                    <a:pt x="885083" y="1656450"/>
                  </a:lnTo>
                  <a:lnTo>
                    <a:pt x="929266" y="1644992"/>
                  </a:lnTo>
                  <a:lnTo>
                    <a:pt x="972077" y="1628245"/>
                  </a:lnTo>
                  <a:lnTo>
                    <a:pt x="1013004" y="1606218"/>
                  </a:lnTo>
                  <a:lnTo>
                    <a:pt x="1051539" y="1578922"/>
                  </a:lnTo>
                  <a:lnTo>
                    <a:pt x="1087172" y="1546365"/>
                  </a:lnTo>
                </a:path>
                <a:path w="1630679" h="1663700">
                  <a:moveTo>
                    <a:pt x="603688" y="1462565"/>
                  </a:moveTo>
                  <a:lnTo>
                    <a:pt x="641052" y="1493063"/>
                  </a:lnTo>
                  <a:lnTo>
                    <a:pt x="681743" y="1516567"/>
                  </a:lnTo>
                  <a:lnTo>
                    <a:pt x="724896" y="1533091"/>
                  </a:lnTo>
                  <a:lnTo>
                    <a:pt x="769647" y="1542654"/>
                  </a:lnTo>
                  <a:lnTo>
                    <a:pt x="815131" y="1545269"/>
                  </a:lnTo>
                  <a:lnTo>
                    <a:pt x="860485" y="1540955"/>
                  </a:lnTo>
                  <a:lnTo>
                    <a:pt x="904844" y="1529726"/>
                  </a:lnTo>
                  <a:lnTo>
                    <a:pt x="947344" y="1511600"/>
                  </a:lnTo>
                  <a:lnTo>
                    <a:pt x="987120" y="1486591"/>
                  </a:lnTo>
                  <a:lnTo>
                    <a:pt x="1023310" y="1454717"/>
                  </a:lnTo>
                </a:path>
                <a:path w="1630679" h="1663700">
                  <a:moveTo>
                    <a:pt x="1398372" y="313716"/>
                  </a:moveTo>
                  <a:lnTo>
                    <a:pt x="1398372" y="193535"/>
                  </a:lnTo>
                </a:path>
                <a:path w="1630679" h="1663700">
                  <a:moveTo>
                    <a:pt x="1338063" y="253640"/>
                  </a:moveTo>
                  <a:lnTo>
                    <a:pt x="1458682" y="253640"/>
                  </a:lnTo>
                </a:path>
                <a:path w="1630679" h="1663700">
                  <a:moveTo>
                    <a:pt x="1533410" y="193535"/>
                  </a:moveTo>
                  <a:lnTo>
                    <a:pt x="1533410" y="0"/>
                  </a:lnTo>
                </a:path>
                <a:path w="1630679" h="1663700">
                  <a:moveTo>
                    <a:pt x="1436329" y="96752"/>
                  </a:moveTo>
                  <a:lnTo>
                    <a:pt x="1630492" y="96752"/>
                  </a:lnTo>
                </a:path>
                <a:path w="1630679" h="1663700">
                  <a:moveTo>
                    <a:pt x="1560086" y="1621607"/>
                  </a:moveTo>
                  <a:lnTo>
                    <a:pt x="1560086" y="1501426"/>
                  </a:lnTo>
                </a:path>
                <a:path w="1630679" h="1663700">
                  <a:moveTo>
                    <a:pt x="1499776" y="1561502"/>
                  </a:moveTo>
                  <a:lnTo>
                    <a:pt x="1620396" y="1561502"/>
                  </a:lnTo>
                </a:path>
                <a:path w="1630679" h="1663700">
                  <a:moveTo>
                    <a:pt x="60280" y="126908"/>
                  </a:moveTo>
                  <a:lnTo>
                    <a:pt x="60280" y="6698"/>
                  </a:lnTo>
                </a:path>
                <a:path w="1630679" h="1663700">
                  <a:moveTo>
                    <a:pt x="0" y="66803"/>
                  </a:moveTo>
                  <a:lnTo>
                    <a:pt x="120589" y="66803"/>
                  </a:lnTo>
                </a:path>
                <a:path w="1630679" h="1663700">
                  <a:moveTo>
                    <a:pt x="126244" y="1582747"/>
                  </a:moveTo>
                  <a:lnTo>
                    <a:pt x="126244" y="1389211"/>
                  </a:lnTo>
                </a:path>
                <a:path w="1630679" h="1663700">
                  <a:moveTo>
                    <a:pt x="29162" y="1485964"/>
                  </a:moveTo>
                  <a:lnTo>
                    <a:pt x="223355" y="1485964"/>
                  </a:lnTo>
                </a:path>
              </a:pathLst>
            </a:custGeom>
            <a:ln w="340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284425" y="782316"/>
              <a:ext cx="976630" cy="1508125"/>
            </a:xfrm>
            <a:custGeom>
              <a:avLst/>
              <a:gdLst/>
              <a:ahLst/>
              <a:cxnLst/>
              <a:rect l="l" t="t" r="r" b="b"/>
              <a:pathLst>
                <a:path w="976629" h="1508125">
                  <a:moveTo>
                    <a:pt x="846064" y="1507721"/>
                  </a:moveTo>
                  <a:lnTo>
                    <a:pt x="0" y="1507721"/>
                  </a:lnTo>
                  <a:lnTo>
                    <a:pt x="0" y="0"/>
                  </a:lnTo>
                  <a:lnTo>
                    <a:pt x="846064" y="0"/>
                  </a:lnTo>
                  <a:lnTo>
                    <a:pt x="896636" y="10212"/>
                  </a:lnTo>
                  <a:lnTo>
                    <a:pt x="937940" y="38064"/>
                  </a:lnTo>
                  <a:lnTo>
                    <a:pt x="965790" y="79378"/>
                  </a:lnTo>
                  <a:lnTo>
                    <a:pt x="976004" y="129974"/>
                  </a:lnTo>
                  <a:lnTo>
                    <a:pt x="976004" y="1377746"/>
                  </a:lnTo>
                  <a:lnTo>
                    <a:pt x="965790" y="1428332"/>
                  </a:lnTo>
                  <a:lnTo>
                    <a:pt x="937940" y="1469647"/>
                  </a:lnTo>
                  <a:lnTo>
                    <a:pt x="896636" y="1497505"/>
                  </a:lnTo>
                  <a:lnTo>
                    <a:pt x="846064" y="1507721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284425" y="782316"/>
              <a:ext cx="976630" cy="1508125"/>
            </a:xfrm>
            <a:custGeom>
              <a:avLst/>
              <a:gdLst/>
              <a:ahLst/>
              <a:cxnLst/>
              <a:rect l="l" t="t" r="r" b="b"/>
              <a:pathLst>
                <a:path w="976629" h="1508125">
                  <a:moveTo>
                    <a:pt x="846064" y="0"/>
                  </a:moveTo>
                  <a:lnTo>
                    <a:pt x="0" y="0"/>
                  </a:lnTo>
                  <a:lnTo>
                    <a:pt x="0" y="1507721"/>
                  </a:lnTo>
                  <a:lnTo>
                    <a:pt x="846064" y="1507721"/>
                  </a:lnTo>
                  <a:lnTo>
                    <a:pt x="896636" y="1497505"/>
                  </a:lnTo>
                  <a:lnTo>
                    <a:pt x="937940" y="1469647"/>
                  </a:lnTo>
                  <a:lnTo>
                    <a:pt x="965790" y="1428332"/>
                  </a:lnTo>
                  <a:lnTo>
                    <a:pt x="976004" y="1377746"/>
                  </a:lnTo>
                  <a:lnTo>
                    <a:pt x="976004" y="129974"/>
                  </a:lnTo>
                  <a:lnTo>
                    <a:pt x="965790" y="79378"/>
                  </a:lnTo>
                  <a:lnTo>
                    <a:pt x="937940" y="38064"/>
                  </a:lnTo>
                  <a:lnTo>
                    <a:pt x="896636" y="10212"/>
                  </a:lnTo>
                  <a:lnTo>
                    <a:pt x="846064" y="0"/>
                  </a:lnTo>
                  <a:close/>
                </a:path>
              </a:pathLst>
            </a:custGeom>
            <a:ln w="2669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949462" y="782316"/>
              <a:ext cx="335280" cy="1508125"/>
            </a:xfrm>
            <a:custGeom>
              <a:avLst/>
              <a:gdLst/>
              <a:ahLst/>
              <a:cxnLst/>
              <a:rect l="l" t="t" r="r" b="b"/>
              <a:pathLst>
                <a:path w="335279" h="1508125">
                  <a:moveTo>
                    <a:pt x="334963" y="1507721"/>
                  </a:moveTo>
                  <a:lnTo>
                    <a:pt x="129939" y="1507721"/>
                  </a:lnTo>
                  <a:lnTo>
                    <a:pt x="79356" y="1497505"/>
                  </a:lnTo>
                  <a:lnTo>
                    <a:pt x="38054" y="1469647"/>
                  </a:lnTo>
                  <a:lnTo>
                    <a:pt x="10209" y="1428332"/>
                  </a:lnTo>
                  <a:lnTo>
                    <a:pt x="0" y="1377746"/>
                  </a:lnTo>
                  <a:lnTo>
                    <a:pt x="0" y="129974"/>
                  </a:lnTo>
                  <a:lnTo>
                    <a:pt x="10209" y="79378"/>
                  </a:lnTo>
                  <a:lnTo>
                    <a:pt x="38054" y="38064"/>
                  </a:lnTo>
                  <a:lnTo>
                    <a:pt x="79356" y="10212"/>
                  </a:lnTo>
                  <a:lnTo>
                    <a:pt x="129939" y="0"/>
                  </a:lnTo>
                  <a:lnTo>
                    <a:pt x="334963" y="0"/>
                  </a:lnTo>
                  <a:lnTo>
                    <a:pt x="334963" y="150772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949462" y="782316"/>
              <a:ext cx="335280" cy="1508125"/>
            </a:xfrm>
            <a:custGeom>
              <a:avLst/>
              <a:gdLst/>
              <a:ahLst/>
              <a:cxnLst/>
              <a:rect l="l" t="t" r="r" b="b"/>
              <a:pathLst>
                <a:path w="335279" h="1508125">
                  <a:moveTo>
                    <a:pt x="129939" y="0"/>
                  </a:moveTo>
                  <a:lnTo>
                    <a:pt x="79356" y="10212"/>
                  </a:lnTo>
                  <a:lnTo>
                    <a:pt x="38054" y="38064"/>
                  </a:lnTo>
                  <a:lnTo>
                    <a:pt x="10209" y="79378"/>
                  </a:lnTo>
                  <a:lnTo>
                    <a:pt x="0" y="129974"/>
                  </a:lnTo>
                  <a:lnTo>
                    <a:pt x="0" y="1377746"/>
                  </a:lnTo>
                  <a:lnTo>
                    <a:pt x="10209" y="1428332"/>
                  </a:lnTo>
                  <a:lnTo>
                    <a:pt x="38054" y="1469647"/>
                  </a:lnTo>
                  <a:lnTo>
                    <a:pt x="79356" y="1497505"/>
                  </a:lnTo>
                  <a:lnTo>
                    <a:pt x="129939" y="1507721"/>
                  </a:lnTo>
                  <a:lnTo>
                    <a:pt x="334963" y="1507721"/>
                  </a:lnTo>
                  <a:lnTo>
                    <a:pt x="334963" y="0"/>
                  </a:lnTo>
                  <a:lnTo>
                    <a:pt x="129939" y="0"/>
                  </a:lnTo>
                  <a:close/>
                </a:path>
              </a:pathLst>
            </a:custGeom>
            <a:ln w="2669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826744" y="1045995"/>
              <a:ext cx="268605" cy="151765"/>
            </a:xfrm>
            <a:custGeom>
              <a:avLst/>
              <a:gdLst/>
              <a:ahLst/>
              <a:cxnLst/>
              <a:rect l="l" t="t" r="r" b="b"/>
              <a:pathLst>
                <a:path w="268604" h="151765">
                  <a:moveTo>
                    <a:pt x="192744" y="151645"/>
                  </a:moveTo>
                  <a:lnTo>
                    <a:pt x="75815" y="151645"/>
                  </a:lnTo>
                  <a:lnTo>
                    <a:pt x="46305" y="145686"/>
                  </a:lnTo>
                  <a:lnTo>
                    <a:pt x="22206" y="129433"/>
                  </a:lnTo>
                  <a:lnTo>
                    <a:pt x="5958" y="105328"/>
                  </a:lnTo>
                  <a:lnTo>
                    <a:pt x="0" y="75809"/>
                  </a:lnTo>
                  <a:lnTo>
                    <a:pt x="5958" y="46306"/>
                  </a:lnTo>
                  <a:lnTo>
                    <a:pt x="22206" y="22209"/>
                  </a:lnTo>
                  <a:lnTo>
                    <a:pt x="46305" y="5959"/>
                  </a:lnTo>
                  <a:lnTo>
                    <a:pt x="75815" y="0"/>
                  </a:lnTo>
                  <a:lnTo>
                    <a:pt x="192744" y="0"/>
                  </a:lnTo>
                  <a:lnTo>
                    <a:pt x="222255" y="5959"/>
                  </a:lnTo>
                  <a:lnTo>
                    <a:pt x="246353" y="22209"/>
                  </a:lnTo>
                  <a:lnTo>
                    <a:pt x="262602" y="46306"/>
                  </a:lnTo>
                  <a:lnTo>
                    <a:pt x="268560" y="75809"/>
                  </a:lnTo>
                  <a:lnTo>
                    <a:pt x="262602" y="105328"/>
                  </a:lnTo>
                  <a:lnTo>
                    <a:pt x="246353" y="129433"/>
                  </a:lnTo>
                  <a:lnTo>
                    <a:pt x="222255" y="145686"/>
                  </a:lnTo>
                  <a:lnTo>
                    <a:pt x="192744" y="151645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826744" y="1045995"/>
              <a:ext cx="268605" cy="151765"/>
            </a:xfrm>
            <a:custGeom>
              <a:avLst/>
              <a:gdLst/>
              <a:ahLst/>
              <a:cxnLst/>
              <a:rect l="l" t="t" r="r" b="b"/>
              <a:pathLst>
                <a:path w="268604" h="151765">
                  <a:moveTo>
                    <a:pt x="268560" y="75809"/>
                  </a:moveTo>
                  <a:lnTo>
                    <a:pt x="262602" y="105328"/>
                  </a:lnTo>
                  <a:lnTo>
                    <a:pt x="246353" y="129433"/>
                  </a:lnTo>
                  <a:lnTo>
                    <a:pt x="222255" y="145686"/>
                  </a:lnTo>
                  <a:lnTo>
                    <a:pt x="192744" y="151645"/>
                  </a:lnTo>
                  <a:lnTo>
                    <a:pt x="75815" y="151645"/>
                  </a:lnTo>
                  <a:lnTo>
                    <a:pt x="46305" y="145686"/>
                  </a:lnTo>
                  <a:lnTo>
                    <a:pt x="22206" y="129433"/>
                  </a:lnTo>
                  <a:lnTo>
                    <a:pt x="5958" y="105328"/>
                  </a:lnTo>
                  <a:lnTo>
                    <a:pt x="0" y="75809"/>
                  </a:lnTo>
                  <a:lnTo>
                    <a:pt x="5958" y="46306"/>
                  </a:lnTo>
                  <a:lnTo>
                    <a:pt x="22206" y="22209"/>
                  </a:lnTo>
                  <a:lnTo>
                    <a:pt x="46305" y="5959"/>
                  </a:lnTo>
                  <a:lnTo>
                    <a:pt x="75815" y="0"/>
                  </a:lnTo>
                  <a:lnTo>
                    <a:pt x="192744" y="0"/>
                  </a:lnTo>
                  <a:lnTo>
                    <a:pt x="222255" y="5959"/>
                  </a:lnTo>
                  <a:lnTo>
                    <a:pt x="246353" y="22209"/>
                  </a:lnTo>
                  <a:lnTo>
                    <a:pt x="262602" y="46306"/>
                  </a:lnTo>
                  <a:lnTo>
                    <a:pt x="268560" y="75809"/>
                  </a:lnTo>
                  <a:close/>
                </a:path>
              </a:pathLst>
            </a:custGeom>
            <a:ln w="2670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826744" y="1460354"/>
              <a:ext cx="268605" cy="151765"/>
            </a:xfrm>
            <a:custGeom>
              <a:avLst/>
              <a:gdLst/>
              <a:ahLst/>
              <a:cxnLst/>
              <a:rect l="l" t="t" r="r" b="b"/>
              <a:pathLst>
                <a:path w="268604" h="151765">
                  <a:moveTo>
                    <a:pt x="192744" y="151645"/>
                  </a:moveTo>
                  <a:lnTo>
                    <a:pt x="75815" y="151645"/>
                  </a:lnTo>
                  <a:lnTo>
                    <a:pt x="46305" y="145686"/>
                  </a:lnTo>
                  <a:lnTo>
                    <a:pt x="22206" y="129436"/>
                  </a:lnTo>
                  <a:lnTo>
                    <a:pt x="5958" y="105339"/>
                  </a:lnTo>
                  <a:lnTo>
                    <a:pt x="0" y="75835"/>
                  </a:lnTo>
                  <a:lnTo>
                    <a:pt x="5958" y="46317"/>
                  </a:lnTo>
                  <a:lnTo>
                    <a:pt x="22206" y="22212"/>
                  </a:lnTo>
                  <a:lnTo>
                    <a:pt x="46305" y="5959"/>
                  </a:lnTo>
                  <a:lnTo>
                    <a:pt x="75815" y="0"/>
                  </a:lnTo>
                  <a:lnTo>
                    <a:pt x="192744" y="0"/>
                  </a:lnTo>
                  <a:lnTo>
                    <a:pt x="222255" y="5959"/>
                  </a:lnTo>
                  <a:lnTo>
                    <a:pt x="246353" y="22212"/>
                  </a:lnTo>
                  <a:lnTo>
                    <a:pt x="262602" y="46317"/>
                  </a:lnTo>
                  <a:lnTo>
                    <a:pt x="268560" y="75835"/>
                  </a:lnTo>
                  <a:lnTo>
                    <a:pt x="262602" y="105339"/>
                  </a:lnTo>
                  <a:lnTo>
                    <a:pt x="246353" y="129436"/>
                  </a:lnTo>
                  <a:lnTo>
                    <a:pt x="222255" y="145686"/>
                  </a:lnTo>
                  <a:lnTo>
                    <a:pt x="192744" y="151645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826744" y="1460354"/>
              <a:ext cx="268605" cy="151765"/>
            </a:xfrm>
            <a:custGeom>
              <a:avLst/>
              <a:gdLst/>
              <a:ahLst/>
              <a:cxnLst/>
              <a:rect l="l" t="t" r="r" b="b"/>
              <a:pathLst>
                <a:path w="268604" h="151765">
                  <a:moveTo>
                    <a:pt x="268560" y="75835"/>
                  </a:moveTo>
                  <a:lnTo>
                    <a:pt x="262602" y="105339"/>
                  </a:lnTo>
                  <a:lnTo>
                    <a:pt x="246353" y="129436"/>
                  </a:lnTo>
                  <a:lnTo>
                    <a:pt x="222255" y="145686"/>
                  </a:lnTo>
                  <a:lnTo>
                    <a:pt x="192744" y="151645"/>
                  </a:lnTo>
                  <a:lnTo>
                    <a:pt x="75815" y="151645"/>
                  </a:lnTo>
                  <a:lnTo>
                    <a:pt x="46305" y="145686"/>
                  </a:lnTo>
                  <a:lnTo>
                    <a:pt x="22206" y="129436"/>
                  </a:lnTo>
                  <a:lnTo>
                    <a:pt x="5958" y="105339"/>
                  </a:lnTo>
                  <a:lnTo>
                    <a:pt x="0" y="75835"/>
                  </a:lnTo>
                  <a:lnTo>
                    <a:pt x="5958" y="46317"/>
                  </a:lnTo>
                  <a:lnTo>
                    <a:pt x="22206" y="22212"/>
                  </a:lnTo>
                  <a:lnTo>
                    <a:pt x="46305" y="5959"/>
                  </a:lnTo>
                  <a:lnTo>
                    <a:pt x="75815" y="0"/>
                  </a:lnTo>
                  <a:lnTo>
                    <a:pt x="192744" y="0"/>
                  </a:lnTo>
                  <a:lnTo>
                    <a:pt x="222255" y="5959"/>
                  </a:lnTo>
                  <a:lnTo>
                    <a:pt x="246353" y="22212"/>
                  </a:lnTo>
                  <a:lnTo>
                    <a:pt x="262602" y="46317"/>
                  </a:lnTo>
                  <a:lnTo>
                    <a:pt x="268560" y="75835"/>
                  </a:lnTo>
                  <a:close/>
                </a:path>
              </a:pathLst>
            </a:custGeom>
            <a:ln w="2670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826744" y="1874740"/>
              <a:ext cx="268605" cy="151765"/>
            </a:xfrm>
            <a:custGeom>
              <a:avLst/>
              <a:gdLst/>
              <a:ahLst/>
              <a:cxnLst/>
              <a:rect l="l" t="t" r="r" b="b"/>
              <a:pathLst>
                <a:path w="268604" h="151764">
                  <a:moveTo>
                    <a:pt x="192744" y="151619"/>
                  </a:moveTo>
                  <a:lnTo>
                    <a:pt x="75815" y="151619"/>
                  </a:lnTo>
                  <a:lnTo>
                    <a:pt x="46305" y="145660"/>
                  </a:lnTo>
                  <a:lnTo>
                    <a:pt x="22206" y="129410"/>
                  </a:lnTo>
                  <a:lnTo>
                    <a:pt x="5958" y="105313"/>
                  </a:lnTo>
                  <a:lnTo>
                    <a:pt x="0" y="75809"/>
                  </a:lnTo>
                  <a:lnTo>
                    <a:pt x="5958" y="46295"/>
                  </a:lnTo>
                  <a:lnTo>
                    <a:pt x="22206" y="22199"/>
                  </a:lnTo>
                  <a:lnTo>
                    <a:pt x="46305" y="5955"/>
                  </a:lnTo>
                  <a:lnTo>
                    <a:pt x="75815" y="0"/>
                  </a:lnTo>
                  <a:lnTo>
                    <a:pt x="192744" y="0"/>
                  </a:lnTo>
                  <a:lnTo>
                    <a:pt x="222255" y="5955"/>
                  </a:lnTo>
                  <a:lnTo>
                    <a:pt x="246353" y="22199"/>
                  </a:lnTo>
                  <a:lnTo>
                    <a:pt x="262602" y="46295"/>
                  </a:lnTo>
                  <a:lnTo>
                    <a:pt x="268560" y="75809"/>
                  </a:lnTo>
                  <a:lnTo>
                    <a:pt x="262602" y="105313"/>
                  </a:lnTo>
                  <a:lnTo>
                    <a:pt x="246353" y="129410"/>
                  </a:lnTo>
                  <a:lnTo>
                    <a:pt x="222255" y="145660"/>
                  </a:lnTo>
                  <a:lnTo>
                    <a:pt x="192744" y="151619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5826744" y="1874739"/>
              <a:ext cx="268605" cy="151765"/>
            </a:xfrm>
            <a:custGeom>
              <a:avLst/>
              <a:gdLst/>
              <a:ahLst/>
              <a:cxnLst/>
              <a:rect l="l" t="t" r="r" b="b"/>
              <a:pathLst>
                <a:path w="268604" h="151764">
                  <a:moveTo>
                    <a:pt x="268560" y="75809"/>
                  </a:moveTo>
                  <a:lnTo>
                    <a:pt x="262602" y="105313"/>
                  </a:lnTo>
                  <a:lnTo>
                    <a:pt x="246353" y="129410"/>
                  </a:lnTo>
                  <a:lnTo>
                    <a:pt x="222255" y="145660"/>
                  </a:lnTo>
                  <a:lnTo>
                    <a:pt x="192744" y="151619"/>
                  </a:lnTo>
                  <a:lnTo>
                    <a:pt x="75815" y="151619"/>
                  </a:lnTo>
                  <a:lnTo>
                    <a:pt x="46305" y="145660"/>
                  </a:lnTo>
                  <a:lnTo>
                    <a:pt x="22206" y="129410"/>
                  </a:lnTo>
                  <a:lnTo>
                    <a:pt x="5958" y="105313"/>
                  </a:lnTo>
                  <a:lnTo>
                    <a:pt x="0" y="75809"/>
                  </a:lnTo>
                  <a:lnTo>
                    <a:pt x="5958" y="46295"/>
                  </a:lnTo>
                  <a:lnTo>
                    <a:pt x="22206" y="22199"/>
                  </a:lnTo>
                  <a:lnTo>
                    <a:pt x="46305" y="5955"/>
                  </a:lnTo>
                  <a:lnTo>
                    <a:pt x="75815" y="0"/>
                  </a:lnTo>
                  <a:lnTo>
                    <a:pt x="192744" y="0"/>
                  </a:lnTo>
                  <a:lnTo>
                    <a:pt x="222255" y="5955"/>
                  </a:lnTo>
                  <a:lnTo>
                    <a:pt x="246353" y="22199"/>
                  </a:lnTo>
                  <a:lnTo>
                    <a:pt x="262602" y="46295"/>
                  </a:lnTo>
                  <a:lnTo>
                    <a:pt x="268560" y="75809"/>
                  </a:lnTo>
                  <a:close/>
                </a:path>
              </a:pathLst>
            </a:custGeom>
            <a:ln w="2670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469219" y="1232899"/>
              <a:ext cx="606425" cy="607060"/>
            </a:xfrm>
            <a:custGeom>
              <a:avLst/>
              <a:gdLst/>
              <a:ahLst/>
              <a:cxnLst/>
              <a:rect l="l" t="t" r="r" b="b"/>
              <a:pathLst>
                <a:path w="606425" h="607060">
                  <a:moveTo>
                    <a:pt x="303208" y="606530"/>
                  </a:moveTo>
                  <a:lnTo>
                    <a:pt x="254033" y="602562"/>
                  </a:lnTo>
                  <a:lnTo>
                    <a:pt x="207382" y="591071"/>
                  </a:lnTo>
                  <a:lnTo>
                    <a:pt x="163879" y="572684"/>
                  </a:lnTo>
                  <a:lnTo>
                    <a:pt x="124149" y="548023"/>
                  </a:lnTo>
                  <a:lnTo>
                    <a:pt x="88818" y="517714"/>
                  </a:lnTo>
                  <a:lnTo>
                    <a:pt x="58509" y="482381"/>
                  </a:lnTo>
                  <a:lnTo>
                    <a:pt x="33848" y="442647"/>
                  </a:lnTo>
                  <a:lnTo>
                    <a:pt x="15460" y="399138"/>
                  </a:lnTo>
                  <a:lnTo>
                    <a:pt x="3969" y="352478"/>
                  </a:lnTo>
                  <a:lnTo>
                    <a:pt x="0" y="303291"/>
                  </a:lnTo>
                  <a:lnTo>
                    <a:pt x="3969" y="254096"/>
                  </a:lnTo>
                  <a:lnTo>
                    <a:pt x="15460" y="207428"/>
                  </a:lnTo>
                  <a:lnTo>
                    <a:pt x="33848" y="163912"/>
                  </a:lnTo>
                  <a:lnTo>
                    <a:pt x="58509" y="124172"/>
                  </a:lnTo>
                  <a:lnTo>
                    <a:pt x="88818" y="88832"/>
                  </a:lnTo>
                  <a:lnTo>
                    <a:pt x="124149" y="58518"/>
                  </a:lnTo>
                  <a:lnTo>
                    <a:pt x="163879" y="33853"/>
                  </a:lnTo>
                  <a:lnTo>
                    <a:pt x="207382" y="15462"/>
                  </a:lnTo>
                  <a:lnTo>
                    <a:pt x="254033" y="3969"/>
                  </a:lnTo>
                  <a:lnTo>
                    <a:pt x="303208" y="0"/>
                  </a:lnTo>
                  <a:lnTo>
                    <a:pt x="352389" y="3969"/>
                  </a:lnTo>
                  <a:lnTo>
                    <a:pt x="399042" y="15462"/>
                  </a:lnTo>
                  <a:lnTo>
                    <a:pt x="442544" y="33853"/>
                  </a:lnTo>
                  <a:lnTo>
                    <a:pt x="482270" y="58518"/>
                  </a:lnTo>
                  <a:lnTo>
                    <a:pt x="517596" y="88832"/>
                  </a:lnTo>
                  <a:lnTo>
                    <a:pt x="547898" y="124172"/>
                  </a:lnTo>
                  <a:lnTo>
                    <a:pt x="572553" y="163912"/>
                  </a:lnTo>
                  <a:lnTo>
                    <a:pt x="590936" y="207428"/>
                  </a:lnTo>
                  <a:lnTo>
                    <a:pt x="602423" y="254096"/>
                  </a:lnTo>
                  <a:lnTo>
                    <a:pt x="606391" y="303291"/>
                  </a:lnTo>
                  <a:lnTo>
                    <a:pt x="602423" y="352478"/>
                  </a:lnTo>
                  <a:lnTo>
                    <a:pt x="590936" y="399138"/>
                  </a:lnTo>
                  <a:lnTo>
                    <a:pt x="572553" y="442647"/>
                  </a:lnTo>
                  <a:lnTo>
                    <a:pt x="547898" y="482381"/>
                  </a:lnTo>
                  <a:lnTo>
                    <a:pt x="517596" y="517714"/>
                  </a:lnTo>
                  <a:lnTo>
                    <a:pt x="482270" y="548023"/>
                  </a:lnTo>
                  <a:lnTo>
                    <a:pt x="442544" y="572684"/>
                  </a:lnTo>
                  <a:lnTo>
                    <a:pt x="399042" y="591071"/>
                  </a:lnTo>
                  <a:lnTo>
                    <a:pt x="352389" y="602562"/>
                  </a:lnTo>
                  <a:lnTo>
                    <a:pt x="303208" y="60653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469218" y="1232898"/>
              <a:ext cx="606425" cy="607060"/>
            </a:xfrm>
            <a:custGeom>
              <a:avLst/>
              <a:gdLst/>
              <a:ahLst/>
              <a:cxnLst/>
              <a:rect l="l" t="t" r="r" b="b"/>
              <a:pathLst>
                <a:path w="606425" h="607060">
                  <a:moveTo>
                    <a:pt x="606391" y="303291"/>
                  </a:moveTo>
                  <a:lnTo>
                    <a:pt x="602423" y="352478"/>
                  </a:lnTo>
                  <a:lnTo>
                    <a:pt x="590936" y="399139"/>
                  </a:lnTo>
                  <a:lnTo>
                    <a:pt x="572553" y="442647"/>
                  </a:lnTo>
                  <a:lnTo>
                    <a:pt x="547898" y="482381"/>
                  </a:lnTo>
                  <a:lnTo>
                    <a:pt x="517596" y="517714"/>
                  </a:lnTo>
                  <a:lnTo>
                    <a:pt x="482270" y="548023"/>
                  </a:lnTo>
                  <a:lnTo>
                    <a:pt x="442544" y="572684"/>
                  </a:lnTo>
                  <a:lnTo>
                    <a:pt x="399042" y="591071"/>
                  </a:lnTo>
                  <a:lnTo>
                    <a:pt x="352389" y="602562"/>
                  </a:lnTo>
                  <a:lnTo>
                    <a:pt x="303208" y="606530"/>
                  </a:lnTo>
                  <a:lnTo>
                    <a:pt x="254033" y="602562"/>
                  </a:lnTo>
                  <a:lnTo>
                    <a:pt x="207382" y="591071"/>
                  </a:lnTo>
                  <a:lnTo>
                    <a:pt x="163879" y="572684"/>
                  </a:lnTo>
                  <a:lnTo>
                    <a:pt x="124149" y="548023"/>
                  </a:lnTo>
                  <a:lnTo>
                    <a:pt x="88818" y="517714"/>
                  </a:lnTo>
                  <a:lnTo>
                    <a:pt x="58509" y="482381"/>
                  </a:lnTo>
                  <a:lnTo>
                    <a:pt x="33848" y="442647"/>
                  </a:lnTo>
                  <a:lnTo>
                    <a:pt x="15460" y="399139"/>
                  </a:lnTo>
                  <a:lnTo>
                    <a:pt x="3969" y="352478"/>
                  </a:lnTo>
                  <a:lnTo>
                    <a:pt x="0" y="303291"/>
                  </a:lnTo>
                  <a:lnTo>
                    <a:pt x="3969" y="254096"/>
                  </a:lnTo>
                  <a:lnTo>
                    <a:pt x="15460" y="207428"/>
                  </a:lnTo>
                  <a:lnTo>
                    <a:pt x="33848" y="163912"/>
                  </a:lnTo>
                  <a:lnTo>
                    <a:pt x="58509" y="124172"/>
                  </a:lnTo>
                  <a:lnTo>
                    <a:pt x="88818" y="88832"/>
                  </a:lnTo>
                  <a:lnTo>
                    <a:pt x="124149" y="58518"/>
                  </a:lnTo>
                  <a:lnTo>
                    <a:pt x="163879" y="33853"/>
                  </a:lnTo>
                  <a:lnTo>
                    <a:pt x="207382" y="15462"/>
                  </a:lnTo>
                  <a:lnTo>
                    <a:pt x="254033" y="3969"/>
                  </a:lnTo>
                  <a:lnTo>
                    <a:pt x="303208" y="0"/>
                  </a:lnTo>
                  <a:lnTo>
                    <a:pt x="352389" y="3969"/>
                  </a:lnTo>
                  <a:lnTo>
                    <a:pt x="399042" y="15462"/>
                  </a:lnTo>
                  <a:lnTo>
                    <a:pt x="442544" y="33853"/>
                  </a:lnTo>
                  <a:lnTo>
                    <a:pt x="482270" y="58518"/>
                  </a:lnTo>
                  <a:lnTo>
                    <a:pt x="517596" y="88832"/>
                  </a:lnTo>
                  <a:lnTo>
                    <a:pt x="547898" y="124172"/>
                  </a:lnTo>
                  <a:lnTo>
                    <a:pt x="572553" y="163912"/>
                  </a:lnTo>
                  <a:lnTo>
                    <a:pt x="590936" y="207428"/>
                  </a:lnTo>
                  <a:lnTo>
                    <a:pt x="602423" y="254096"/>
                  </a:lnTo>
                  <a:lnTo>
                    <a:pt x="606391" y="303291"/>
                  </a:lnTo>
                  <a:close/>
                </a:path>
              </a:pathLst>
            </a:custGeom>
            <a:ln w="267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555357" y="1422097"/>
              <a:ext cx="434340" cy="228600"/>
            </a:xfrm>
            <a:custGeom>
              <a:avLst/>
              <a:gdLst/>
              <a:ahLst/>
              <a:cxnLst/>
              <a:rect l="l" t="t" r="r" b="b"/>
              <a:pathLst>
                <a:path w="434340" h="228600">
                  <a:moveTo>
                    <a:pt x="0" y="0"/>
                  </a:moveTo>
                  <a:lnTo>
                    <a:pt x="0" y="228159"/>
                  </a:lnTo>
                  <a:lnTo>
                    <a:pt x="434112" y="228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555357" y="1422097"/>
              <a:ext cx="434340" cy="228600"/>
            </a:xfrm>
            <a:custGeom>
              <a:avLst/>
              <a:gdLst/>
              <a:ahLst/>
              <a:cxnLst/>
              <a:rect l="l" t="t" r="r" b="b"/>
              <a:pathLst>
                <a:path w="434340" h="228600">
                  <a:moveTo>
                    <a:pt x="434112" y="228159"/>
                  </a:moveTo>
                  <a:lnTo>
                    <a:pt x="0" y="228159"/>
                  </a:lnTo>
                  <a:lnTo>
                    <a:pt x="0" y="0"/>
                  </a:lnTo>
                  <a:lnTo>
                    <a:pt x="434112" y="228159"/>
                  </a:lnTo>
                  <a:close/>
                </a:path>
              </a:pathLst>
            </a:custGeom>
            <a:ln w="2670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555357" y="1422097"/>
              <a:ext cx="434340" cy="228600"/>
            </a:xfrm>
            <a:custGeom>
              <a:avLst/>
              <a:gdLst/>
              <a:ahLst/>
              <a:cxnLst/>
              <a:rect l="l" t="t" r="r" b="b"/>
              <a:pathLst>
                <a:path w="434340" h="228600">
                  <a:moveTo>
                    <a:pt x="434112" y="0"/>
                  </a:moveTo>
                  <a:lnTo>
                    <a:pt x="0" y="228159"/>
                  </a:lnTo>
                  <a:lnTo>
                    <a:pt x="434112" y="228159"/>
                  </a:lnTo>
                  <a:lnTo>
                    <a:pt x="434112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555357" y="1422097"/>
              <a:ext cx="434340" cy="228600"/>
            </a:xfrm>
            <a:custGeom>
              <a:avLst/>
              <a:gdLst/>
              <a:ahLst/>
              <a:cxnLst/>
              <a:rect l="l" t="t" r="r" b="b"/>
              <a:pathLst>
                <a:path w="434340" h="228600">
                  <a:moveTo>
                    <a:pt x="0" y="228159"/>
                  </a:moveTo>
                  <a:lnTo>
                    <a:pt x="434112" y="228159"/>
                  </a:lnTo>
                  <a:lnTo>
                    <a:pt x="434112" y="0"/>
                  </a:lnTo>
                  <a:lnTo>
                    <a:pt x="0" y="228159"/>
                  </a:lnTo>
                  <a:close/>
                </a:path>
                <a:path w="434340" h="228600">
                  <a:moveTo>
                    <a:pt x="434112" y="228159"/>
                  </a:moveTo>
                  <a:lnTo>
                    <a:pt x="434112" y="0"/>
                  </a:lnTo>
                </a:path>
                <a:path w="434340" h="228600">
                  <a:moveTo>
                    <a:pt x="434112" y="228159"/>
                  </a:moveTo>
                  <a:lnTo>
                    <a:pt x="0" y="228159"/>
                  </a:lnTo>
                  <a:lnTo>
                    <a:pt x="0" y="0"/>
                  </a:lnTo>
                  <a:lnTo>
                    <a:pt x="434112" y="228159"/>
                  </a:lnTo>
                  <a:close/>
                </a:path>
              </a:pathLst>
            </a:custGeom>
            <a:ln w="267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555357" y="1422097"/>
              <a:ext cx="434340" cy="157480"/>
            </a:xfrm>
            <a:custGeom>
              <a:avLst/>
              <a:gdLst/>
              <a:ahLst/>
              <a:cxnLst/>
              <a:rect l="l" t="t" r="r" b="b"/>
              <a:pathLst>
                <a:path w="434340" h="157480">
                  <a:moveTo>
                    <a:pt x="434112" y="0"/>
                  </a:moveTo>
                  <a:lnTo>
                    <a:pt x="0" y="0"/>
                  </a:lnTo>
                  <a:lnTo>
                    <a:pt x="217069" y="157174"/>
                  </a:lnTo>
                  <a:lnTo>
                    <a:pt x="434112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555357" y="1422097"/>
              <a:ext cx="434340" cy="157480"/>
            </a:xfrm>
            <a:custGeom>
              <a:avLst/>
              <a:gdLst/>
              <a:ahLst/>
              <a:cxnLst/>
              <a:rect l="l" t="t" r="r" b="b"/>
              <a:pathLst>
                <a:path w="434340" h="157480">
                  <a:moveTo>
                    <a:pt x="0" y="0"/>
                  </a:moveTo>
                  <a:lnTo>
                    <a:pt x="217069" y="157174"/>
                  </a:lnTo>
                  <a:lnTo>
                    <a:pt x="434112" y="0"/>
                  </a:lnTo>
                  <a:lnTo>
                    <a:pt x="0" y="0"/>
                  </a:lnTo>
                  <a:close/>
                </a:path>
              </a:pathLst>
            </a:custGeom>
            <a:ln w="2670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702671" y="553348"/>
              <a:ext cx="1760855" cy="1909445"/>
            </a:xfrm>
            <a:custGeom>
              <a:avLst/>
              <a:gdLst/>
              <a:ahLst/>
              <a:cxnLst/>
              <a:rect l="l" t="t" r="r" b="b"/>
              <a:pathLst>
                <a:path w="1760854" h="1909445">
                  <a:moveTo>
                    <a:pt x="316400" y="1848800"/>
                  </a:moveTo>
                  <a:lnTo>
                    <a:pt x="195195" y="1848800"/>
                  </a:lnTo>
                </a:path>
                <a:path w="1760854" h="1909445">
                  <a:moveTo>
                    <a:pt x="255785" y="1909432"/>
                  </a:moveTo>
                  <a:lnTo>
                    <a:pt x="255785" y="1788194"/>
                  </a:lnTo>
                </a:path>
                <a:path w="1760854" h="1909445">
                  <a:moveTo>
                    <a:pt x="195195" y="1713062"/>
                  </a:moveTo>
                  <a:lnTo>
                    <a:pt x="0" y="1713062"/>
                  </a:lnTo>
                </a:path>
                <a:path w="1760854" h="1909445">
                  <a:moveTo>
                    <a:pt x="97610" y="1810674"/>
                  </a:moveTo>
                  <a:lnTo>
                    <a:pt x="97610" y="1615451"/>
                  </a:lnTo>
                </a:path>
                <a:path w="1760854" h="1909445">
                  <a:moveTo>
                    <a:pt x="1715958" y="233349"/>
                  </a:moveTo>
                  <a:lnTo>
                    <a:pt x="1594753" y="233349"/>
                  </a:lnTo>
                </a:path>
                <a:path w="1760854" h="1909445">
                  <a:moveTo>
                    <a:pt x="1655343" y="293981"/>
                  </a:moveTo>
                  <a:lnTo>
                    <a:pt x="1655343" y="172743"/>
                  </a:lnTo>
                </a:path>
                <a:path w="1760854" h="1909445">
                  <a:moveTo>
                    <a:pt x="1594753" y="97611"/>
                  </a:moveTo>
                  <a:lnTo>
                    <a:pt x="1399584" y="97611"/>
                  </a:lnTo>
                </a:path>
                <a:path w="1760854" h="1909445">
                  <a:moveTo>
                    <a:pt x="1497168" y="195222"/>
                  </a:moveTo>
                  <a:lnTo>
                    <a:pt x="1497168" y="0"/>
                  </a:lnTo>
                </a:path>
                <a:path w="1760854" h="1909445">
                  <a:moveTo>
                    <a:pt x="97610" y="207609"/>
                  </a:moveTo>
                  <a:lnTo>
                    <a:pt x="97610" y="328848"/>
                  </a:lnTo>
                </a:path>
                <a:path w="1760854" h="1909445">
                  <a:moveTo>
                    <a:pt x="158200" y="268242"/>
                  </a:moveTo>
                  <a:lnTo>
                    <a:pt x="36995" y="268242"/>
                  </a:lnTo>
                </a:path>
                <a:path w="1760854" h="1909445">
                  <a:moveTo>
                    <a:pt x="1699742" y="1611982"/>
                  </a:moveTo>
                  <a:lnTo>
                    <a:pt x="1699742" y="1733221"/>
                  </a:lnTo>
                </a:path>
                <a:path w="1760854" h="1909445">
                  <a:moveTo>
                    <a:pt x="1760358" y="1672589"/>
                  </a:moveTo>
                  <a:lnTo>
                    <a:pt x="1639152" y="1672589"/>
                  </a:lnTo>
                </a:path>
              </a:pathLst>
            </a:custGeom>
            <a:ln w="300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0119482" y="752264"/>
              <a:ext cx="1715135" cy="289560"/>
            </a:xfrm>
            <a:custGeom>
              <a:avLst/>
              <a:gdLst/>
              <a:ahLst/>
              <a:cxnLst/>
              <a:rect l="l" t="t" r="r" b="b"/>
              <a:pathLst>
                <a:path w="1715134" h="289559">
                  <a:moveTo>
                    <a:pt x="1714897" y="289327"/>
                  </a:moveTo>
                  <a:lnTo>
                    <a:pt x="0" y="289327"/>
                  </a:lnTo>
                  <a:lnTo>
                    <a:pt x="0" y="47162"/>
                  </a:lnTo>
                  <a:lnTo>
                    <a:pt x="3702" y="28804"/>
                  </a:lnTo>
                  <a:lnTo>
                    <a:pt x="13800" y="13813"/>
                  </a:lnTo>
                  <a:lnTo>
                    <a:pt x="28781" y="3706"/>
                  </a:lnTo>
                  <a:lnTo>
                    <a:pt x="47132" y="0"/>
                  </a:lnTo>
                  <a:lnTo>
                    <a:pt x="1667765" y="0"/>
                  </a:lnTo>
                  <a:lnTo>
                    <a:pt x="1686116" y="3706"/>
                  </a:lnTo>
                  <a:lnTo>
                    <a:pt x="1701097" y="13813"/>
                  </a:lnTo>
                  <a:lnTo>
                    <a:pt x="1711195" y="28804"/>
                  </a:lnTo>
                  <a:lnTo>
                    <a:pt x="1714897" y="47162"/>
                  </a:lnTo>
                  <a:lnTo>
                    <a:pt x="1714897" y="289327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0119481" y="752264"/>
              <a:ext cx="1715135" cy="289560"/>
            </a:xfrm>
            <a:custGeom>
              <a:avLst/>
              <a:gdLst/>
              <a:ahLst/>
              <a:cxnLst/>
              <a:rect l="l" t="t" r="r" b="b"/>
              <a:pathLst>
                <a:path w="1715134" h="289559">
                  <a:moveTo>
                    <a:pt x="1714897" y="289327"/>
                  </a:moveTo>
                  <a:lnTo>
                    <a:pt x="1714897" y="47162"/>
                  </a:lnTo>
                  <a:lnTo>
                    <a:pt x="1711195" y="28804"/>
                  </a:lnTo>
                  <a:lnTo>
                    <a:pt x="1701097" y="13813"/>
                  </a:lnTo>
                  <a:lnTo>
                    <a:pt x="1686116" y="3706"/>
                  </a:lnTo>
                  <a:lnTo>
                    <a:pt x="1667765" y="0"/>
                  </a:lnTo>
                  <a:lnTo>
                    <a:pt x="47132" y="0"/>
                  </a:lnTo>
                  <a:lnTo>
                    <a:pt x="28781" y="3706"/>
                  </a:lnTo>
                  <a:lnTo>
                    <a:pt x="13800" y="13813"/>
                  </a:lnTo>
                  <a:lnTo>
                    <a:pt x="3702" y="28804"/>
                  </a:lnTo>
                  <a:lnTo>
                    <a:pt x="0" y="47162"/>
                  </a:lnTo>
                  <a:lnTo>
                    <a:pt x="0" y="289327"/>
                  </a:lnTo>
                  <a:lnTo>
                    <a:pt x="1714897" y="289327"/>
                  </a:lnTo>
                  <a:close/>
                </a:path>
              </a:pathLst>
            </a:custGeom>
            <a:ln w="3421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0119482" y="1041592"/>
              <a:ext cx="1715135" cy="1245870"/>
            </a:xfrm>
            <a:custGeom>
              <a:avLst/>
              <a:gdLst/>
              <a:ahLst/>
              <a:cxnLst/>
              <a:rect l="l" t="t" r="r" b="b"/>
              <a:pathLst>
                <a:path w="1715134" h="1245870">
                  <a:moveTo>
                    <a:pt x="1667765" y="1245309"/>
                  </a:moveTo>
                  <a:lnTo>
                    <a:pt x="47132" y="1245309"/>
                  </a:lnTo>
                  <a:lnTo>
                    <a:pt x="28781" y="1241602"/>
                  </a:lnTo>
                  <a:lnTo>
                    <a:pt x="13800" y="1231495"/>
                  </a:lnTo>
                  <a:lnTo>
                    <a:pt x="3702" y="1216504"/>
                  </a:lnTo>
                  <a:lnTo>
                    <a:pt x="0" y="1198147"/>
                  </a:lnTo>
                  <a:lnTo>
                    <a:pt x="0" y="0"/>
                  </a:lnTo>
                  <a:lnTo>
                    <a:pt x="1714897" y="0"/>
                  </a:lnTo>
                  <a:lnTo>
                    <a:pt x="1714897" y="1198147"/>
                  </a:lnTo>
                  <a:lnTo>
                    <a:pt x="1711195" y="1216504"/>
                  </a:lnTo>
                  <a:lnTo>
                    <a:pt x="1701097" y="1231495"/>
                  </a:lnTo>
                  <a:lnTo>
                    <a:pt x="1686116" y="1241602"/>
                  </a:lnTo>
                  <a:lnTo>
                    <a:pt x="1667765" y="124530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0119481" y="1041592"/>
              <a:ext cx="1715135" cy="1245870"/>
            </a:xfrm>
            <a:custGeom>
              <a:avLst/>
              <a:gdLst/>
              <a:ahLst/>
              <a:cxnLst/>
              <a:rect l="l" t="t" r="r" b="b"/>
              <a:pathLst>
                <a:path w="1715134" h="1245870">
                  <a:moveTo>
                    <a:pt x="0" y="1198147"/>
                  </a:moveTo>
                  <a:lnTo>
                    <a:pt x="3702" y="1216504"/>
                  </a:lnTo>
                  <a:lnTo>
                    <a:pt x="13800" y="1231495"/>
                  </a:lnTo>
                  <a:lnTo>
                    <a:pt x="28781" y="1241602"/>
                  </a:lnTo>
                  <a:lnTo>
                    <a:pt x="47132" y="1245309"/>
                  </a:lnTo>
                  <a:lnTo>
                    <a:pt x="1667765" y="1245309"/>
                  </a:lnTo>
                  <a:lnTo>
                    <a:pt x="1686116" y="1241602"/>
                  </a:lnTo>
                  <a:lnTo>
                    <a:pt x="1701097" y="1231495"/>
                  </a:lnTo>
                  <a:lnTo>
                    <a:pt x="1711195" y="1216504"/>
                  </a:lnTo>
                  <a:lnTo>
                    <a:pt x="1714897" y="1198147"/>
                  </a:lnTo>
                  <a:lnTo>
                    <a:pt x="1714897" y="0"/>
                  </a:lnTo>
                  <a:lnTo>
                    <a:pt x="0" y="0"/>
                  </a:lnTo>
                  <a:lnTo>
                    <a:pt x="0" y="1198147"/>
                  </a:lnTo>
                  <a:close/>
                </a:path>
              </a:pathLst>
            </a:custGeom>
            <a:ln w="3419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0238840" y="1172089"/>
              <a:ext cx="606425" cy="384175"/>
            </a:xfrm>
            <a:custGeom>
              <a:avLst/>
              <a:gdLst/>
              <a:ahLst/>
              <a:cxnLst/>
              <a:rect l="l" t="t" r="r" b="b"/>
              <a:pathLst>
                <a:path w="606425" h="384175">
                  <a:moveTo>
                    <a:pt x="559065" y="383651"/>
                  </a:moveTo>
                  <a:lnTo>
                    <a:pt x="47102" y="383651"/>
                  </a:lnTo>
                  <a:lnTo>
                    <a:pt x="28768" y="379945"/>
                  </a:lnTo>
                  <a:lnTo>
                    <a:pt x="13796" y="369838"/>
                  </a:lnTo>
                  <a:lnTo>
                    <a:pt x="3701" y="354847"/>
                  </a:lnTo>
                  <a:lnTo>
                    <a:pt x="0" y="336489"/>
                  </a:lnTo>
                  <a:lnTo>
                    <a:pt x="0" y="47162"/>
                  </a:lnTo>
                  <a:lnTo>
                    <a:pt x="3701" y="28804"/>
                  </a:lnTo>
                  <a:lnTo>
                    <a:pt x="13796" y="13813"/>
                  </a:lnTo>
                  <a:lnTo>
                    <a:pt x="28768" y="3706"/>
                  </a:lnTo>
                  <a:lnTo>
                    <a:pt x="47102" y="0"/>
                  </a:lnTo>
                  <a:lnTo>
                    <a:pt x="559065" y="0"/>
                  </a:lnTo>
                  <a:lnTo>
                    <a:pt x="577400" y="3706"/>
                  </a:lnTo>
                  <a:lnTo>
                    <a:pt x="592372" y="13813"/>
                  </a:lnTo>
                  <a:lnTo>
                    <a:pt x="602467" y="28804"/>
                  </a:lnTo>
                  <a:lnTo>
                    <a:pt x="606168" y="47162"/>
                  </a:lnTo>
                  <a:lnTo>
                    <a:pt x="606168" y="336489"/>
                  </a:lnTo>
                  <a:lnTo>
                    <a:pt x="602467" y="354847"/>
                  </a:lnTo>
                  <a:lnTo>
                    <a:pt x="592372" y="369838"/>
                  </a:lnTo>
                  <a:lnTo>
                    <a:pt x="577400" y="379945"/>
                  </a:lnTo>
                  <a:lnTo>
                    <a:pt x="559065" y="38365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0238840" y="1172089"/>
              <a:ext cx="606425" cy="384175"/>
            </a:xfrm>
            <a:custGeom>
              <a:avLst/>
              <a:gdLst/>
              <a:ahLst/>
              <a:cxnLst/>
              <a:rect l="l" t="t" r="r" b="b"/>
              <a:pathLst>
                <a:path w="606425" h="384175">
                  <a:moveTo>
                    <a:pt x="606168" y="336489"/>
                  </a:moveTo>
                  <a:lnTo>
                    <a:pt x="602467" y="354847"/>
                  </a:lnTo>
                  <a:lnTo>
                    <a:pt x="592372" y="369838"/>
                  </a:lnTo>
                  <a:lnTo>
                    <a:pt x="577400" y="379945"/>
                  </a:lnTo>
                  <a:lnTo>
                    <a:pt x="559065" y="383651"/>
                  </a:lnTo>
                  <a:lnTo>
                    <a:pt x="47102" y="383651"/>
                  </a:lnTo>
                  <a:lnTo>
                    <a:pt x="28768" y="379945"/>
                  </a:lnTo>
                  <a:lnTo>
                    <a:pt x="13796" y="369838"/>
                  </a:lnTo>
                  <a:lnTo>
                    <a:pt x="3701" y="354847"/>
                  </a:lnTo>
                  <a:lnTo>
                    <a:pt x="0" y="336489"/>
                  </a:lnTo>
                  <a:lnTo>
                    <a:pt x="0" y="47162"/>
                  </a:lnTo>
                  <a:lnTo>
                    <a:pt x="3701" y="28804"/>
                  </a:lnTo>
                  <a:lnTo>
                    <a:pt x="13796" y="13813"/>
                  </a:lnTo>
                  <a:lnTo>
                    <a:pt x="28768" y="3706"/>
                  </a:lnTo>
                  <a:lnTo>
                    <a:pt x="47102" y="0"/>
                  </a:lnTo>
                  <a:lnTo>
                    <a:pt x="559065" y="0"/>
                  </a:lnTo>
                  <a:lnTo>
                    <a:pt x="577400" y="3706"/>
                  </a:lnTo>
                  <a:lnTo>
                    <a:pt x="592372" y="13813"/>
                  </a:lnTo>
                  <a:lnTo>
                    <a:pt x="602467" y="28804"/>
                  </a:lnTo>
                  <a:lnTo>
                    <a:pt x="606168" y="47162"/>
                  </a:lnTo>
                  <a:lnTo>
                    <a:pt x="606168" y="336489"/>
                  </a:lnTo>
                  <a:close/>
                </a:path>
              </a:pathLst>
            </a:custGeom>
            <a:ln w="342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0238840" y="1772722"/>
              <a:ext cx="606425" cy="384175"/>
            </a:xfrm>
            <a:custGeom>
              <a:avLst/>
              <a:gdLst/>
              <a:ahLst/>
              <a:cxnLst/>
              <a:rect l="l" t="t" r="r" b="b"/>
              <a:pathLst>
                <a:path w="606425" h="384175">
                  <a:moveTo>
                    <a:pt x="559065" y="383681"/>
                  </a:moveTo>
                  <a:lnTo>
                    <a:pt x="47102" y="383681"/>
                  </a:lnTo>
                  <a:lnTo>
                    <a:pt x="28768" y="379974"/>
                  </a:lnTo>
                  <a:lnTo>
                    <a:pt x="13796" y="369864"/>
                  </a:lnTo>
                  <a:lnTo>
                    <a:pt x="3701" y="354864"/>
                  </a:lnTo>
                  <a:lnTo>
                    <a:pt x="0" y="336489"/>
                  </a:lnTo>
                  <a:lnTo>
                    <a:pt x="0" y="47191"/>
                  </a:lnTo>
                  <a:lnTo>
                    <a:pt x="3701" y="28817"/>
                  </a:lnTo>
                  <a:lnTo>
                    <a:pt x="13796" y="13817"/>
                  </a:lnTo>
                  <a:lnTo>
                    <a:pt x="28768" y="3706"/>
                  </a:lnTo>
                  <a:lnTo>
                    <a:pt x="47102" y="0"/>
                  </a:lnTo>
                  <a:lnTo>
                    <a:pt x="559065" y="0"/>
                  </a:lnTo>
                  <a:lnTo>
                    <a:pt x="577400" y="3706"/>
                  </a:lnTo>
                  <a:lnTo>
                    <a:pt x="592372" y="13817"/>
                  </a:lnTo>
                  <a:lnTo>
                    <a:pt x="602467" y="28817"/>
                  </a:lnTo>
                  <a:lnTo>
                    <a:pt x="606168" y="47191"/>
                  </a:lnTo>
                  <a:lnTo>
                    <a:pt x="606168" y="336489"/>
                  </a:lnTo>
                  <a:lnTo>
                    <a:pt x="602467" y="354864"/>
                  </a:lnTo>
                  <a:lnTo>
                    <a:pt x="592372" y="369864"/>
                  </a:lnTo>
                  <a:lnTo>
                    <a:pt x="577400" y="379974"/>
                  </a:lnTo>
                  <a:lnTo>
                    <a:pt x="559065" y="38368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0238840" y="1210609"/>
              <a:ext cx="1405255" cy="946150"/>
            </a:xfrm>
            <a:custGeom>
              <a:avLst/>
              <a:gdLst/>
              <a:ahLst/>
              <a:cxnLst/>
              <a:rect l="l" t="t" r="r" b="b"/>
              <a:pathLst>
                <a:path w="1405254" h="946150">
                  <a:moveTo>
                    <a:pt x="606168" y="898602"/>
                  </a:moveTo>
                  <a:lnTo>
                    <a:pt x="602467" y="916977"/>
                  </a:lnTo>
                  <a:lnTo>
                    <a:pt x="592372" y="931977"/>
                  </a:lnTo>
                  <a:lnTo>
                    <a:pt x="577400" y="942087"/>
                  </a:lnTo>
                  <a:lnTo>
                    <a:pt x="559065" y="945794"/>
                  </a:lnTo>
                  <a:lnTo>
                    <a:pt x="47102" y="945794"/>
                  </a:lnTo>
                  <a:lnTo>
                    <a:pt x="28768" y="942087"/>
                  </a:lnTo>
                  <a:lnTo>
                    <a:pt x="13796" y="931977"/>
                  </a:lnTo>
                  <a:lnTo>
                    <a:pt x="3701" y="916977"/>
                  </a:lnTo>
                  <a:lnTo>
                    <a:pt x="0" y="898602"/>
                  </a:lnTo>
                  <a:lnTo>
                    <a:pt x="0" y="609304"/>
                  </a:lnTo>
                  <a:lnTo>
                    <a:pt x="3701" y="590930"/>
                  </a:lnTo>
                  <a:lnTo>
                    <a:pt x="13796" y="575930"/>
                  </a:lnTo>
                  <a:lnTo>
                    <a:pt x="28768" y="565819"/>
                  </a:lnTo>
                  <a:lnTo>
                    <a:pt x="47102" y="562113"/>
                  </a:lnTo>
                  <a:lnTo>
                    <a:pt x="559065" y="562113"/>
                  </a:lnTo>
                  <a:lnTo>
                    <a:pt x="577400" y="565819"/>
                  </a:lnTo>
                  <a:lnTo>
                    <a:pt x="592372" y="575930"/>
                  </a:lnTo>
                  <a:lnTo>
                    <a:pt x="602467" y="590930"/>
                  </a:lnTo>
                  <a:lnTo>
                    <a:pt x="606168" y="609304"/>
                  </a:lnTo>
                  <a:lnTo>
                    <a:pt x="606168" y="898602"/>
                  </a:lnTo>
                  <a:close/>
                </a:path>
                <a:path w="1405254" h="946150">
                  <a:moveTo>
                    <a:pt x="780254" y="0"/>
                  </a:moveTo>
                  <a:lnTo>
                    <a:pt x="1405258" y="0"/>
                  </a:lnTo>
                </a:path>
                <a:path w="1405254" h="946150">
                  <a:moveTo>
                    <a:pt x="780254" y="153306"/>
                  </a:moveTo>
                  <a:lnTo>
                    <a:pt x="1405258" y="153306"/>
                  </a:lnTo>
                </a:path>
                <a:path w="1405254" h="946150">
                  <a:moveTo>
                    <a:pt x="780254" y="306612"/>
                  </a:moveTo>
                  <a:lnTo>
                    <a:pt x="1405258" y="306612"/>
                  </a:lnTo>
                </a:path>
                <a:path w="1405254" h="946150">
                  <a:moveTo>
                    <a:pt x="780254" y="600632"/>
                  </a:moveTo>
                  <a:lnTo>
                    <a:pt x="1405258" y="600632"/>
                  </a:lnTo>
                </a:path>
                <a:path w="1405254" h="946150">
                  <a:moveTo>
                    <a:pt x="780254" y="753939"/>
                  </a:moveTo>
                  <a:lnTo>
                    <a:pt x="1405258" y="753939"/>
                  </a:lnTo>
                </a:path>
                <a:path w="1405254" h="946150">
                  <a:moveTo>
                    <a:pt x="780254" y="907245"/>
                  </a:moveTo>
                  <a:lnTo>
                    <a:pt x="1405258" y="907245"/>
                  </a:lnTo>
                </a:path>
              </a:pathLst>
            </a:custGeom>
            <a:ln w="3419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584854" y="829522"/>
              <a:ext cx="150406" cy="150552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411332" y="829522"/>
              <a:ext cx="150406" cy="150552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237780" y="829522"/>
              <a:ext cx="150406" cy="150552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400991" y="1222785"/>
              <a:ext cx="281887" cy="282259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0398124" y="1866987"/>
              <a:ext cx="287655" cy="97790"/>
            </a:xfrm>
            <a:custGeom>
              <a:avLst/>
              <a:gdLst/>
              <a:ahLst/>
              <a:cxnLst/>
              <a:rect l="l" t="t" r="r" b="b"/>
              <a:pathLst>
                <a:path w="287654" h="97789">
                  <a:moveTo>
                    <a:pt x="287600" y="0"/>
                  </a:moveTo>
                  <a:lnTo>
                    <a:pt x="0" y="0"/>
                  </a:lnTo>
                  <a:lnTo>
                    <a:pt x="143800" y="97590"/>
                  </a:lnTo>
                  <a:lnTo>
                    <a:pt x="287600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10398124" y="1866987"/>
              <a:ext cx="287655" cy="97790"/>
            </a:xfrm>
            <a:custGeom>
              <a:avLst/>
              <a:gdLst/>
              <a:ahLst/>
              <a:cxnLst/>
              <a:rect l="l" t="t" r="r" b="b"/>
              <a:pathLst>
                <a:path w="287654" h="97789">
                  <a:moveTo>
                    <a:pt x="0" y="0"/>
                  </a:moveTo>
                  <a:lnTo>
                    <a:pt x="143800" y="97590"/>
                  </a:lnTo>
                  <a:lnTo>
                    <a:pt x="287600" y="0"/>
                  </a:lnTo>
                  <a:lnTo>
                    <a:pt x="0" y="0"/>
                  </a:lnTo>
                  <a:close/>
                </a:path>
              </a:pathLst>
            </a:custGeom>
            <a:ln w="3420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0398124" y="1866987"/>
              <a:ext cx="287655" cy="195580"/>
            </a:xfrm>
            <a:custGeom>
              <a:avLst/>
              <a:gdLst/>
              <a:ahLst/>
              <a:cxnLst/>
              <a:rect l="l" t="t" r="r" b="b"/>
              <a:pathLst>
                <a:path w="287654" h="195580">
                  <a:moveTo>
                    <a:pt x="0" y="0"/>
                  </a:moveTo>
                  <a:lnTo>
                    <a:pt x="0" y="195152"/>
                  </a:lnTo>
                  <a:lnTo>
                    <a:pt x="287600" y="195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0398124" y="1866987"/>
              <a:ext cx="287655" cy="195580"/>
            </a:xfrm>
            <a:custGeom>
              <a:avLst/>
              <a:gdLst/>
              <a:ahLst/>
              <a:cxnLst/>
              <a:rect l="l" t="t" r="r" b="b"/>
              <a:pathLst>
                <a:path w="287654" h="195580">
                  <a:moveTo>
                    <a:pt x="287600" y="195152"/>
                  </a:moveTo>
                  <a:lnTo>
                    <a:pt x="0" y="195152"/>
                  </a:lnTo>
                  <a:lnTo>
                    <a:pt x="0" y="0"/>
                  </a:lnTo>
                  <a:lnTo>
                    <a:pt x="287600" y="195152"/>
                  </a:lnTo>
                  <a:close/>
                </a:path>
              </a:pathLst>
            </a:custGeom>
            <a:ln w="3419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398124" y="1866987"/>
              <a:ext cx="287655" cy="195580"/>
            </a:xfrm>
            <a:custGeom>
              <a:avLst/>
              <a:gdLst/>
              <a:ahLst/>
              <a:cxnLst/>
              <a:rect l="l" t="t" r="r" b="b"/>
              <a:pathLst>
                <a:path w="287654" h="195580">
                  <a:moveTo>
                    <a:pt x="287600" y="0"/>
                  </a:moveTo>
                  <a:lnTo>
                    <a:pt x="0" y="195152"/>
                  </a:lnTo>
                  <a:lnTo>
                    <a:pt x="287600" y="195152"/>
                  </a:lnTo>
                  <a:lnTo>
                    <a:pt x="287600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9852228" y="503178"/>
              <a:ext cx="2221865" cy="2004060"/>
            </a:xfrm>
            <a:custGeom>
              <a:avLst/>
              <a:gdLst/>
              <a:ahLst/>
              <a:cxnLst/>
              <a:rect l="l" t="t" r="r" b="b"/>
              <a:pathLst>
                <a:path w="2221865" h="2004060">
                  <a:moveTo>
                    <a:pt x="545896" y="1558960"/>
                  </a:moveTo>
                  <a:lnTo>
                    <a:pt x="833497" y="1558960"/>
                  </a:lnTo>
                  <a:lnTo>
                    <a:pt x="833497" y="1363808"/>
                  </a:lnTo>
                  <a:lnTo>
                    <a:pt x="545896" y="1558960"/>
                  </a:lnTo>
                  <a:close/>
                </a:path>
                <a:path w="2221865" h="2004060">
                  <a:moveTo>
                    <a:pt x="315394" y="1943265"/>
                  </a:moveTo>
                  <a:lnTo>
                    <a:pt x="194551" y="1943265"/>
                  </a:lnTo>
                </a:path>
                <a:path w="2221865" h="2004060">
                  <a:moveTo>
                    <a:pt x="254972" y="2003762"/>
                  </a:moveTo>
                  <a:lnTo>
                    <a:pt x="254972" y="1882768"/>
                  </a:lnTo>
                </a:path>
                <a:path w="2221865" h="2004060">
                  <a:moveTo>
                    <a:pt x="194551" y="1807778"/>
                  </a:moveTo>
                  <a:lnTo>
                    <a:pt x="0" y="1807778"/>
                  </a:lnTo>
                </a:path>
                <a:path w="2221865" h="2004060">
                  <a:moveTo>
                    <a:pt x="97290" y="1905221"/>
                  </a:moveTo>
                  <a:lnTo>
                    <a:pt x="97290" y="1710425"/>
                  </a:lnTo>
                </a:path>
                <a:path w="2221865" h="2004060">
                  <a:moveTo>
                    <a:pt x="127338" y="230731"/>
                  </a:moveTo>
                  <a:lnTo>
                    <a:pt x="127338" y="351695"/>
                  </a:lnTo>
                </a:path>
                <a:path w="2221865" h="2004060">
                  <a:moveTo>
                    <a:pt x="187729" y="291228"/>
                  </a:moveTo>
                  <a:lnTo>
                    <a:pt x="66917" y="291228"/>
                  </a:lnTo>
                </a:path>
                <a:path w="2221865" h="2004060">
                  <a:moveTo>
                    <a:pt x="2161426" y="1704782"/>
                  </a:moveTo>
                  <a:lnTo>
                    <a:pt x="2161426" y="1825746"/>
                  </a:lnTo>
                </a:path>
                <a:path w="2221865" h="2004060">
                  <a:moveTo>
                    <a:pt x="2221847" y="1765279"/>
                  </a:moveTo>
                  <a:lnTo>
                    <a:pt x="2101035" y="1765279"/>
                  </a:lnTo>
                </a:path>
                <a:path w="2221865" h="2004060">
                  <a:moveTo>
                    <a:pt x="2147930" y="194795"/>
                  </a:moveTo>
                  <a:lnTo>
                    <a:pt x="2147930" y="315789"/>
                  </a:lnTo>
                </a:path>
                <a:path w="2221865" h="2004060">
                  <a:moveTo>
                    <a:pt x="2208351" y="255292"/>
                  </a:moveTo>
                  <a:lnTo>
                    <a:pt x="2087509" y="255292"/>
                  </a:lnTo>
                </a:path>
                <a:path w="2221865" h="2004060">
                  <a:moveTo>
                    <a:pt x="2036965" y="0"/>
                  </a:moveTo>
                  <a:lnTo>
                    <a:pt x="2036965" y="194795"/>
                  </a:lnTo>
                </a:path>
                <a:path w="2221865" h="2004060">
                  <a:moveTo>
                    <a:pt x="2134226" y="97412"/>
                  </a:moveTo>
                  <a:lnTo>
                    <a:pt x="1939675" y="97412"/>
                  </a:lnTo>
                </a:path>
              </a:pathLst>
            </a:custGeom>
            <a:ln w="3419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>
            <a:spLocks noGrp="1"/>
          </p:cNvSpPr>
          <p:nvPr>
            <p:ph type="title"/>
          </p:nvPr>
        </p:nvSpPr>
        <p:spPr>
          <a:xfrm>
            <a:off x="7414371" y="3927618"/>
            <a:ext cx="343916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210" dirty="0"/>
              <a:t>KESIMPULAN</a:t>
            </a:r>
            <a:endParaRPr sz="7000"/>
          </a:p>
        </p:txBody>
      </p:sp>
      <p:grpSp>
        <p:nvGrpSpPr>
          <p:cNvPr id="60" name="object 60"/>
          <p:cNvGrpSpPr/>
          <p:nvPr/>
        </p:nvGrpSpPr>
        <p:grpSpPr>
          <a:xfrm>
            <a:off x="3872654" y="5837162"/>
            <a:ext cx="190500" cy="2590800"/>
            <a:chOff x="3872654" y="5837162"/>
            <a:chExt cx="190500" cy="2590800"/>
          </a:xfrm>
        </p:grpSpPr>
        <p:pic>
          <p:nvPicPr>
            <p:cNvPr id="61" name="object 6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72654" y="5837162"/>
              <a:ext cx="190500" cy="190499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72654" y="6437237"/>
              <a:ext cx="190500" cy="190499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72654" y="7037312"/>
              <a:ext cx="190500" cy="190499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72654" y="8237462"/>
              <a:ext cx="190500" cy="190499"/>
            </a:xfrm>
            <a:prstGeom prst="rect">
              <a:avLst/>
            </a:prstGeom>
          </p:spPr>
        </p:pic>
      </p:grpSp>
      <p:sp>
        <p:nvSpPr>
          <p:cNvPr id="65" name="object 65"/>
          <p:cNvSpPr txBox="1"/>
          <p:nvPr/>
        </p:nvSpPr>
        <p:spPr>
          <a:xfrm>
            <a:off x="4298699" y="5586966"/>
            <a:ext cx="10918190" cy="3625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67665">
              <a:lnSpc>
                <a:spcPct val="115799"/>
              </a:lnSpc>
              <a:spcBef>
                <a:spcPts val="100"/>
              </a:spcBef>
            </a:pP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spc="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3400" spc="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global</a:t>
            </a:r>
            <a:r>
              <a:rPr sz="3400" spc="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4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saling</a:t>
            </a:r>
            <a:r>
              <a:rPr sz="3400" spc="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45" dirty="0">
                <a:solidFill>
                  <a:srgbClr val="3F3F3F"/>
                </a:solidFill>
                <a:latin typeface="Tahoma"/>
                <a:cs typeface="Tahoma"/>
              </a:rPr>
              <a:t>terhubung </a:t>
            </a: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Menggunakan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protokol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standar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TCP/IP</a:t>
            </a:r>
            <a:endParaRPr sz="3400">
              <a:latin typeface="Tahoma"/>
              <a:cs typeface="Tahoma"/>
            </a:endParaRPr>
          </a:p>
          <a:p>
            <a:pPr marL="12700" marR="5080">
              <a:lnSpc>
                <a:spcPct val="115799"/>
              </a:lnSpc>
            </a:pP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Arsitektur</a:t>
            </a:r>
            <a:r>
              <a:rPr sz="34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5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terdiri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dari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45" dirty="0">
                <a:solidFill>
                  <a:srgbClr val="3F3F3F"/>
                </a:solidFill>
                <a:latin typeface="Tahoma"/>
                <a:cs typeface="Tahoma"/>
              </a:rPr>
              <a:t>perangkat,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router,</a:t>
            </a:r>
            <a:r>
              <a:rPr sz="34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server,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ISP,</a:t>
            </a:r>
            <a:r>
              <a:rPr sz="3400" spc="-1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400" spc="-1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05" dirty="0">
                <a:solidFill>
                  <a:srgbClr val="3F3F3F"/>
                </a:solidFill>
                <a:latin typeface="Tahoma"/>
                <a:cs typeface="Tahoma"/>
              </a:rPr>
              <a:t>backbone</a:t>
            </a:r>
            <a:endParaRPr sz="3400">
              <a:latin typeface="Tahoma"/>
              <a:cs typeface="Tahoma"/>
            </a:endParaRPr>
          </a:p>
          <a:p>
            <a:pPr marL="12700" marR="1370965">
              <a:lnSpc>
                <a:spcPct val="115799"/>
              </a:lnSpc>
            </a:pP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Memiliki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model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lapisan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(layer)</a:t>
            </a:r>
            <a:r>
              <a:rPr sz="3400" spc="-6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4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memudahkan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pertukaran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endParaRPr sz="3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3013175"/>
              <a:ext cx="18288000" cy="4260850"/>
            </a:xfrm>
            <a:custGeom>
              <a:avLst/>
              <a:gdLst/>
              <a:ahLst/>
              <a:cxnLst/>
              <a:rect l="l" t="t" r="r" b="b"/>
              <a:pathLst>
                <a:path w="18288000" h="4260850">
                  <a:moveTo>
                    <a:pt x="18287988" y="353479"/>
                  </a:moveTo>
                  <a:lnTo>
                    <a:pt x="0" y="353479"/>
                  </a:lnTo>
                  <a:lnTo>
                    <a:pt x="0" y="4260659"/>
                  </a:lnTo>
                  <a:lnTo>
                    <a:pt x="18287988" y="4260659"/>
                  </a:lnTo>
                  <a:lnTo>
                    <a:pt x="18287988" y="353479"/>
                  </a:lnTo>
                  <a:close/>
                </a:path>
                <a:path w="18288000" h="4260850">
                  <a:moveTo>
                    <a:pt x="18287988" y="0"/>
                  </a:moveTo>
                  <a:lnTo>
                    <a:pt x="0" y="0"/>
                  </a:lnTo>
                  <a:lnTo>
                    <a:pt x="0" y="258229"/>
                  </a:lnTo>
                  <a:lnTo>
                    <a:pt x="18287988" y="258229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46" y="3013188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50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50" y="57150"/>
                  </a:lnTo>
                  <a:lnTo>
                    <a:pt x="9086850" y="0"/>
                  </a:lnTo>
                  <a:close/>
                </a:path>
                <a:path w="16173450" h="57150">
                  <a:moveTo>
                    <a:pt x="9315450" y="0"/>
                  </a:moveTo>
                  <a:lnTo>
                    <a:pt x="9144000" y="0"/>
                  </a:lnTo>
                  <a:lnTo>
                    <a:pt x="9144000" y="57150"/>
                  </a:lnTo>
                  <a:lnTo>
                    <a:pt x="9315450" y="57150"/>
                  </a:lnTo>
                  <a:lnTo>
                    <a:pt x="9315450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00" y="0"/>
                  </a:lnTo>
                  <a:lnTo>
                    <a:pt x="9372600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96321" y="3013188"/>
              <a:ext cx="13891894" cy="4257675"/>
            </a:xfrm>
            <a:custGeom>
              <a:avLst/>
              <a:gdLst/>
              <a:ahLst/>
              <a:cxnLst/>
              <a:rect l="l" t="t" r="r" b="b"/>
              <a:pathLst>
                <a:path w="13891894" h="4257675">
                  <a:moveTo>
                    <a:pt x="171450" y="4203471"/>
                  </a:moveTo>
                  <a:lnTo>
                    <a:pt x="0" y="4203471"/>
                  </a:lnTo>
                  <a:lnTo>
                    <a:pt x="0" y="4257662"/>
                  </a:lnTo>
                  <a:lnTo>
                    <a:pt x="171450" y="4257662"/>
                  </a:lnTo>
                  <a:lnTo>
                    <a:pt x="171450" y="4203471"/>
                  </a:lnTo>
                  <a:close/>
                </a:path>
                <a:path w="13891894" h="4257675">
                  <a:moveTo>
                    <a:pt x="400050" y="4203471"/>
                  </a:moveTo>
                  <a:lnTo>
                    <a:pt x="228600" y="4203471"/>
                  </a:lnTo>
                  <a:lnTo>
                    <a:pt x="228600" y="4257662"/>
                  </a:lnTo>
                  <a:lnTo>
                    <a:pt x="400050" y="4257662"/>
                  </a:lnTo>
                  <a:lnTo>
                    <a:pt x="400050" y="4203471"/>
                  </a:lnTo>
                  <a:close/>
                </a:path>
                <a:path w="13891894" h="4257675">
                  <a:moveTo>
                    <a:pt x="628650" y="4203471"/>
                  </a:moveTo>
                  <a:lnTo>
                    <a:pt x="457200" y="4203471"/>
                  </a:lnTo>
                  <a:lnTo>
                    <a:pt x="457200" y="4257662"/>
                  </a:lnTo>
                  <a:lnTo>
                    <a:pt x="628650" y="4257662"/>
                  </a:lnTo>
                  <a:lnTo>
                    <a:pt x="628650" y="4203471"/>
                  </a:lnTo>
                  <a:close/>
                </a:path>
                <a:path w="13891894" h="4257675">
                  <a:moveTo>
                    <a:pt x="857250" y="4203471"/>
                  </a:moveTo>
                  <a:lnTo>
                    <a:pt x="685800" y="4203471"/>
                  </a:lnTo>
                  <a:lnTo>
                    <a:pt x="685800" y="4257662"/>
                  </a:lnTo>
                  <a:lnTo>
                    <a:pt x="857250" y="4257662"/>
                  </a:lnTo>
                  <a:lnTo>
                    <a:pt x="857250" y="4203471"/>
                  </a:lnTo>
                  <a:close/>
                </a:path>
                <a:path w="13891894" h="4257675">
                  <a:moveTo>
                    <a:pt x="1085850" y="4203471"/>
                  </a:moveTo>
                  <a:lnTo>
                    <a:pt x="914400" y="4203471"/>
                  </a:lnTo>
                  <a:lnTo>
                    <a:pt x="914400" y="4257662"/>
                  </a:lnTo>
                  <a:lnTo>
                    <a:pt x="1085850" y="4257662"/>
                  </a:lnTo>
                  <a:lnTo>
                    <a:pt x="1085850" y="4203471"/>
                  </a:lnTo>
                  <a:close/>
                </a:path>
                <a:path w="13891894" h="4257675">
                  <a:moveTo>
                    <a:pt x="1314450" y="4203471"/>
                  </a:moveTo>
                  <a:lnTo>
                    <a:pt x="1143000" y="4203471"/>
                  </a:lnTo>
                  <a:lnTo>
                    <a:pt x="1143000" y="4257662"/>
                  </a:lnTo>
                  <a:lnTo>
                    <a:pt x="1314450" y="4257662"/>
                  </a:lnTo>
                  <a:lnTo>
                    <a:pt x="1314450" y="4203471"/>
                  </a:lnTo>
                  <a:close/>
                </a:path>
                <a:path w="13891894" h="4257675">
                  <a:moveTo>
                    <a:pt x="1543050" y="4203471"/>
                  </a:moveTo>
                  <a:lnTo>
                    <a:pt x="1371600" y="4203471"/>
                  </a:lnTo>
                  <a:lnTo>
                    <a:pt x="1371600" y="4257662"/>
                  </a:lnTo>
                  <a:lnTo>
                    <a:pt x="1543050" y="4257662"/>
                  </a:lnTo>
                  <a:lnTo>
                    <a:pt x="1543050" y="4203471"/>
                  </a:lnTo>
                  <a:close/>
                </a:path>
                <a:path w="13891894" h="4257675">
                  <a:moveTo>
                    <a:pt x="1771650" y="4203471"/>
                  </a:moveTo>
                  <a:lnTo>
                    <a:pt x="1600200" y="4203471"/>
                  </a:lnTo>
                  <a:lnTo>
                    <a:pt x="1600200" y="4257662"/>
                  </a:lnTo>
                  <a:lnTo>
                    <a:pt x="1771650" y="4257662"/>
                  </a:lnTo>
                  <a:lnTo>
                    <a:pt x="1771650" y="4203471"/>
                  </a:lnTo>
                  <a:close/>
                </a:path>
                <a:path w="13891894" h="4257675">
                  <a:moveTo>
                    <a:pt x="2000250" y="4203471"/>
                  </a:moveTo>
                  <a:lnTo>
                    <a:pt x="1828800" y="4203471"/>
                  </a:lnTo>
                  <a:lnTo>
                    <a:pt x="1828800" y="4257662"/>
                  </a:lnTo>
                  <a:lnTo>
                    <a:pt x="2000250" y="4257662"/>
                  </a:lnTo>
                  <a:lnTo>
                    <a:pt x="2000250" y="4203471"/>
                  </a:lnTo>
                  <a:close/>
                </a:path>
                <a:path w="13891894" h="4257675">
                  <a:moveTo>
                    <a:pt x="2228850" y="4203471"/>
                  </a:moveTo>
                  <a:lnTo>
                    <a:pt x="2057400" y="4203471"/>
                  </a:lnTo>
                  <a:lnTo>
                    <a:pt x="2057400" y="4257662"/>
                  </a:lnTo>
                  <a:lnTo>
                    <a:pt x="2228850" y="4257662"/>
                  </a:lnTo>
                  <a:lnTo>
                    <a:pt x="2228850" y="4203471"/>
                  </a:lnTo>
                  <a:close/>
                </a:path>
                <a:path w="13891894" h="4257675">
                  <a:moveTo>
                    <a:pt x="2457450" y="4203471"/>
                  </a:moveTo>
                  <a:lnTo>
                    <a:pt x="2286000" y="4203471"/>
                  </a:lnTo>
                  <a:lnTo>
                    <a:pt x="2286000" y="4257662"/>
                  </a:lnTo>
                  <a:lnTo>
                    <a:pt x="2457450" y="4257662"/>
                  </a:lnTo>
                  <a:lnTo>
                    <a:pt x="2457450" y="4203471"/>
                  </a:lnTo>
                  <a:close/>
                </a:path>
                <a:path w="13891894" h="4257675">
                  <a:moveTo>
                    <a:pt x="2686050" y="4203471"/>
                  </a:moveTo>
                  <a:lnTo>
                    <a:pt x="2514600" y="4203471"/>
                  </a:lnTo>
                  <a:lnTo>
                    <a:pt x="2514600" y="4257662"/>
                  </a:lnTo>
                  <a:lnTo>
                    <a:pt x="2686050" y="4257662"/>
                  </a:lnTo>
                  <a:lnTo>
                    <a:pt x="2686050" y="4203471"/>
                  </a:lnTo>
                  <a:close/>
                </a:path>
                <a:path w="13891894" h="4257675">
                  <a:moveTo>
                    <a:pt x="2914650" y="4203471"/>
                  </a:moveTo>
                  <a:lnTo>
                    <a:pt x="2743200" y="4203471"/>
                  </a:lnTo>
                  <a:lnTo>
                    <a:pt x="2743200" y="4257662"/>
                  </a:lnTo>
                  <a:lnTo>
                    <a:pt x="2914650" y="4257662"/>
                  </a:lnTo>
                  <a:lnTo>
                    <a:pt x="2914650" y="4203471"/>
                  </a:lnTo>
                  <a:close/>
                </a:path>
                <a:path w="13891894" h="4257675">
                  <a:moveTo>
                    <a:pt x="3143250" y="4203471"/>
                  </a:moveTo>
                  <a:lnTo>
                    <a:pt x="2971800" y="4203471"/>
                  </a:lnTo>
                  <a:lnTo>
                    <a:pt x="2971800" y="4257662"/>
                  </a:lnTo>
                  <a:lnTo>
                    <a:pt x="3143250" y="4257662"/>
                  </a:lnTo>
                  <a:lnTo>
                    <a:pt x="3143250" y="4203471"/>
                  </a:lnTo>
                  <a:close/>
                </a:path>
                <a:path w="13891894" h="4257675">
                  <a:moveTo>
                    <a:pt x="3371850" y="4203471"/>
                  </a:moveTo>
                  <a:lnTo>
                    <a:pt x="3200400" y="4203471"/>
                  </a:lnTo>
                  <a:lnTo>
                    <a:pt x="3200400" y="4257662"/>
                  </a:lnTo>
                  <a:lnTo>
                    <a:pt x="3371850" y="4257662"/>
                  </a:lnTo>
                  <a:lnTo>
                    <a:pt x="3371850" y="4203471"/>
                  </a:lnTo>
                  <a:close/>
                </a:path>
                <a:path w="13891894" h="4257675">
                  <a:moveTo>
                    <a:pt x="3600450" y="4203471"/>
                  </a:moveTo>
                  <a:lnTo>
                    <a:pt x="3429000" y="4203471"/>
                  </a:lnTo>
                  <a:lnTo>
                    <a:pt x="3429000" y="4257662"/>
                  </a:lnTo>
                  <a:lnTo>
                    <a:pt x="3600450" y="4257662"/>
                  </a:lnTo>
                  <a:lnTo>
                    <a:pt x="3600450" y="4203471"/>
                  </a:lnTo>
                  <a:close/>
                </a:path>
                <a:path w="13891894" h="4257675">
                  <a:moveTo>
                    <a:pt x="3829050" y="4203471"/>
                  </a:moveTo>
                  <a:lnTo>
                    <a:pt x="3657600" y="4203471"/>
                  </a:lnTo>
                  <a:lnTo>
                    <a:pt x="3657600" y="4257662"/>
                  </a:lnTo>
                  <a:lnTo>
                    <a:pt x="3829050" y="4257662"/>
                  </a:lnTo>
                  <a:lnTo>
                    <a:pt x="3829050" y="4203471"/>
                  </a:lnTo>
                  <a:close/>
                </a:path>
                <a:path w="13891894" h="4257675">
                  <a:moveTo>
                    <a:pt x="4057650" y="4203471"/>
                  </a:moveTo>
                  <a:lnTo>
                    <a:pt x="3886200" y="4203471"/>
                  </a:lnTo>
                  <a:lnTo>
                    <a:pt x="3886200" y="4257662"/>
                  </a:lnTo>
                  <a:lnTo>
                    <a:pt x="4057650" y="4257662"/>
                  </a:lnTo>
                  <a:lnTo>
                    <a:pt x="4057650" y="4203471"/>
                  </a:lnTo>
                  <a:close/>
                </a:path>
                <a:path w="13891894" h="4257675">
                  <a:moveTo>
                    <a:pt x="4286250" y="4203471"/>
                  </a:moveTo>
                  <a:lnTo>
                    <a:pt x="4114800" y="4203471"/>
                  </a:lnTo>
                  <a:lnTo>
                    <a:pt x="4114800" y="4257662"/>
                  </a:lnTo>
                  <a:lnTo>
                    <a:pt x="4286250" y="4257662"/>
                  </a:lnTo>
                  <a:lnTo>
                    <a:pt x="4286250" y="4203471"/>
                  </a:lnTo>
                  <a:close/>
                </a:path>
                <a:path w="13891894" h="4257675">
                  <a:moveTo>
                    <a:pt x="4514850" y="4203471"/>
                  </a:moveTo>
                  <a:lnTo>
                    <a:pt x="4343400" y="4203471"/>
                  </a:lnTo>
                  <a:lnTo>
                    <a:pt x="4343400" y="4257662"/>
                  </a:lnTo>
                  <a:lnTo>
                    <a:pt x="4514850" y="4257662"/>
                  </a:lnTo>
                  <a:lnTo>
                    <a:pt x="4514850" y="4203471"/>
                  </a:lnTo>
                  <a:close/>
                </a:path>
                <a:path w="13891894" h="4257675">
                  <a:moveTo>
                    <a:pt x="4743450" y="4203471"/>
                  </a:moveTo>
                  <a:lnTo>
                    <a:pt x="4572000" y="4203471"/>
                  </a:lnTo>
                  <a:lnTo>
                    <a:pt x="4572000" y="4257662"/>
                  </a:lnTo>
                  <a:lnTo>
                    <a:pt x="4743450" y="4257662"/>
                  </a:lnTo>
                  <a:lnTo>
                    <a:pt x="4743450" y="4203471"/>
                  </a:lnTo>
                  <a:close/>
                </a:path>
                <a:path w="13891894" h="4257675">
                  <a:moveTo>
                    <a:pt x="4972050" y="4203471"/>
                  </a:moveTo>
                  <a:lnTo>
                    <a:pt x="4800600" y="4203471"/>
                  </a:lnTo>
                  <a:lnTo>
                    <a:pt x="4800600" y="4257662"/>
                  </a:lnTo>
                  <a:lnTo>
                    <a:pt x="4972050" y="4257662"/>
                  </a:lnTo>
                  <a:lnTo>
                    <a:pt x="4972050" y="4203471"/>
                  </a:lnTo>
                  <a:close/>
                </a:path>
                <a:path w="13891894" h="4257675">
                  <a:moveTo>
                    <a:pt x="5200650" y="4203471"/>
                  </a:moveTo>
                  <a:lnTo>
                    <a:pt x="5029200" y="4203471"/>
                  </a:lnTo>
                  <a:lnTo>
                    <a:pt x="5029200" y="4257662"/>
                  </a:lnTo>
                  <a:lnTo>
                    <a:pt x="5200650" y="4257662"/>
                  </a:lnTo>
                  <a:lnTo>
                    <a:pt x="5200650" y="4203471"/>
                  </a:lnTo>
                  <a:close/>
                </a:path>
                <a:path w="13891894" h="4257675">
                  <a:moveTo>
                    <a:pt x="5429250" y="4203471"/>
                  </a:moveTo>
                  <a:lnTo>
                    <a:pt x="5257800" y="4203471"/>
                  </a:lnTo>
                  <a:lnTo>
                    <a:pt x="5257800" y="4257662"/>
                  </a:lnTo>
                  <a:lnTo>
                    <a:pt x="5429250" y="4257662"/>
                  </a:lnTo>
                  <a:lnTo>
                    <a:pt x="5429250" y="4203471"/>
                  </a:lnTo>
                  <a:close/>
                </a:path>
                <a:path w="13891894" h="4257675">
                  <a:moveTo>
                    <a:pt x="5657850" y="4203471"/>
                  </a:moveTo>
                  <a:lnTo>
                    <a:pt x="5486400" y="4203471"/>
                  </a:lnTo>
                  <a:lnTo>
                    <a:pt x="5486400" y="4257662"/>
                  </a:lnTo>
                  <a:lnTo>
                    <a:pt x="5657850" y="4257662"/>
                  </a:lnTo>
                  <a:lnTo>
                    <a:pt x="5657850" y="4203471"/>
                  </a:lnTo>
                  <a:close/>
                </a:path>
                <a:path w="13891894" h="4257675">
                  <a:moveTo>
                    <a:pt x="5886450" y="4203471"/>
                  </a:moveTo>
                  <a:lnTo>
                    <a:pt x="5715000" y="4203471"/>
                  </a:lnTo>
                  <a:lnTo>
                    <a:pt x="5715000" y="4257662"/>
                  </a:lnTo>
                  <a:lnTo>
                    <a:pt x="5886450" y="4257662"/>
                  </a:lnTo>
                  <a:lnTo>
                    <a:pt x="5886450" y="4203471"/>
                  </a:lnTo>
                  <a:close/>
                </a:path>
                <a:path w="13891894" h="4257675">
                  <a:moveTo>
                    <a:pt x="6115050" y="4203471"/>
                  </a:moveTo>
                  <a:lnTo>
                    <a:pt x="5943600" y="4203471"/>
                  </a:lnTo>
                  <a:lnTo>
                    <a:pt x="5943600" y="4257662"/>
                  </a:lnTo>
                  <a:lnTo>
                    <a:pt x="6115050" y="4257662"/>
                  </a:lnTo>
                  <a:lnTo>
                    <a:pt x="6115050" y="4203471"/>
                  </a:lnTo>
                  <a:close/>
                </a:path>
                <a:path w="13891894" h="4257675">
                  <a:moveTo>
                    <a:pt x="6343650" y="4203471"/>
                  </a:moveTo>
                  <a:lnTo>
                    <a:pt x="6172200" y="4203471"/>
                  </a:lnTo>
                  <a:lnTo>
                    <a:pt x="6172200" y="4257662"/>
                  </a:lnTo>
                  <a:lnTo>
                    <a:pt x="6343650" y="4257662"/>
                  </a:lnTo>
                  <a:lnTo>
                    <a:pt x="6343650" y="4203471"/>
                  </a:lnTo>
                  <a:close/>
                </a:path>
                <a:path w="13891894" h="4257675">
                  <a:moveTo>
                    <a:pt x="6572250" y="4203471"/>
                  </a:moveTo>
                  <a:lnTo>
                    <a:pt x="6400800" y="4203471"/>
                  </a:lnTo>
                  <a:lnTo>
                    <a:pt x="6400800" y="4257662"/>
                  </a:lnTo>
                  <a:lnTo>
                    <a:pt x="6572250" y="4257662"/>
                  </a:lnTo>
                  <a:lnTo>
                    <a:pt x="6572250" y="4203471"/>
                  </a:lnTo>
                  <a:close/>
                </a:path>
                <a:path w="13891894" h="4257675">
                  <a:moveTo>
                    <a:pt x="6800850" y="4203471"/>
                  </a:moveTo>
                  <a:lnTo>
                    <a:pt x="6629400" y="4203471"/>
                  </a:lnTo>
                  <a:lnTo>
                    <a:pt x="6629400" y="4257662"/>
                  </a:lnTo>
                  <a:lnTo>
                    <a:pt x="6800850" y="4257662"/>
                  </a:lnTo>
                  <a:lnTo>
                    <a:pt x="6800850" y="4203471"/>
                  </a:lnTo>
                  <a:close/>
                </a:path>
                <a:path w="13891894" h="4257675">
                  <a:moveTo>
                    <a:pt x="7029450" y="4203471"/>
                  </a:moveTo>
                  <a:lnTo>
                    <a:pt x="6858000" y="4203471"/>
                  </a:lnTo>
                  <a:lnTo>
                    <a:pt x="6858000" y="4257662"/>
                  </a:lnTo>
                  <a:lnTo>
                    <a:pt x="7029450" y="4257662"/>
                  </a:lnTo>
                  <a:lnTo>
                    <a:pt x="7029450" y="4203471"/>
                  </a:lnTo>
                  <a:close/>
                </a:path>
                <a:path w="13891894" h="4257675">
                  <a:moveTo>
                    <a:pt x="7258050" y="4203471"/>
                  </a:moveTo>
                  <a:lnTo>
                    <a:pt x="7086600" y="4203471"/>
                  </a:lnTo>
                  <a:lnTo>
                    <a:pt x="7086600" y="4257662"/>
                  </a:lnTo>
                  <a:lnTo>
                    <a:pt x="7258050" y="4257662"/>
                  </a:lnTo>
                  <a:lnTo>
                    <a:pt x="7258050" y="4203471"/>
                  </a:lnTo>
                  <a:close/>
                </a:path>
                <a:path w="13891894" h="4257675">
                  <a:moveTo>
                    <a:pt x="7486650" y="4203471"/>
                  </a:moveTo>
                  <a:lnTo>
                    <a:pt x="7315200" y="4203471"/>
                  </a:lnTo>
                  <a:lnTo>
                    <a:pt x="7315200" y="4257662"/>
                  </a:lnTo>
                  <a:lnTo>
                    <a:pt x="7486650" y="4257662"/>
                  </a:lnTo>
                  <a:lnTo>
                    <a:pt x="7486650" y="4203471"/>
                  </a:lnTo>
                  <a:close/>
                </a:path>
                <a:path w="13891894" h="4257675">
                  <a:moveTo>
                    <a:pt x="7715250" y="4203471"/>
                  </a:moveTo>
                  <a:lnTo>
                    <a:pt x="7543800" y="4203471"/>
                  </a:lnTo>
                  <a:lnTo>
                    <a:pt x="7543800" y="4257662"/>
                  </a:lnTo>
                  <a:lnTo>
                    <a:pt x="7715250" y="4257662"/>
                  </a:lnTo>
                  <a:lnTo>
                    <a:pt x="7715250" y="4203471"/>
                  </a:lnTo>
                  <a:close/>
                </a:path>
                <a:path w="13891894" h="4257675">
                  <a:moveTo>
                    <a:pt x="7943850" y="4203471"/>
                  </a:moveTo>
                  <a:lnTo>
                    <a:pt x="7772400" y="4203471"/>
                  </a:lnTo>
                  <a:lnTo>
                    <a:pt x="7772400" y="4257662"/>
                  </a:lnTo>
                  <a:lnTo>
                    <a:pt x="7943850" y="4257662"/>
                  </a:lnTo>
                  <a:lnTo>
                    <a:pt x="7943850" y="4203471"/>
                  </a:lnTo>
                  <a:close/>
                </a:path>
                <a:path w="13891894" h="4257675">
                  <a:moveTo>
                    <a:pt x="8172450" y="4203471"/>
                  </a:moveTo>
                  <a:lnTo>
                    <a:pt x="8001000" y="4203471"/>
                  </a:lnTo>
                  <a:lnTo>
                    <a:pt x="8001000" y="4257662"/>
                  </a:lnTo>
                  <a:lnTo>
                    <a:pt x="8172450" y="4257662"/>
                  </a:lnTo>
                  <a:lnTo>
                    <a:pt x="8172450" y="4203471"/>
                  </a:lnTo>
                  <a:close/>
                </a:path>
                <a:path w="13891894" h="4257675">
                  <a:moveTo>
                    <a:pt x="8401050" y="4203471"/>
                  </a:moveTo>
                  <a:lnTo>
                    <a:pt x="8229600" y="4203471"/>
                  </a:lnTo>
                  <a:lnTo>
                    <a:pt x="8229600" y="4257662"/>
                  </a:lnTo>
                  <a:lnTo>
                    <a:pt x="8401050" y="4257662"/>
                  </a:lnTo>
                  <a:lnTo>
                    <a:pt x="8401050" y="4203471"/>
                  </a:lnTo>
                  <a:close/>
                </a:path>
                <a:path w="13891894" h="4257675">
                  <a:moveTo>
                    <a:pt x="8629650" y="4203471"/>
                  </a:moveTo>
                  <a:lnTo>
                    <a:pt x="8458200" y="4203471"/>
                  </a:lnTo>
                  <a:lnTo>
                    <a:pt x="8458200" y="4257662"/>
                  </a:lnTo>
                  <a:lnTo>
                    <a:pt x="8629650" y="4257662"/>
                  </a:lnTo>
                  <a:lnTo>
                    <a:pt x="8629650" y="4203471"/>
                  </a:lnTo>
                  <a:close/>
                </a:path>
                <a:path w="13891894" h="4257675">
                  <a:moveTo>
                    <a:pt x="8858250" y="4203471"/>
                  </a:moveTo>
                  <a:lnTo>
                    <a:pt x="8686800" y="4203471"/>
                  </a:lnTo>
                  <a:lnTo>
                    <a:pt x="8686800" y="4257662"/>
                  </a:lnTo>
                  <a:lnTo>
                    <a:pt x="8858250" y="4257662"/>
                  </a:lnTo>
                  <a:lnTo>
                    <a:pt x="8858250" y="4203471"/>
                  </a:lnTo>
                  <a:close/>
                </a:path>
                <a:path w="13891894" h="4257675">
                  <a:moveTo>
                    <a:pt x="9086850" y="4203471"/>
                  </a:moveTo>
                  <a:lnTo>
                    <a:pt x="8915400" y="4203471"/>
                  </a:lnTo>
                  <a:lnTo>
                    <a:pt x="8915400" y="4257662"/>
                  </a:lnTo>
                  <a:lnTo>
                    <a:pt x="9086850" y="4257662"/>
                  </a:lnTo>
                  <a:lnTo>
                    <a:pt x="9086850" y="4203471"/>
                  </a:lnTo>
                  <a:close/>
                </a:path>
                <a:path w="13891894" h="4257675">
                  <a:moveTo>
                    <a:pt x="9315450" y="4203471"/>
                  </a:moveTo>
                  <a:lnTo>
                    <a:pt x="9144000" y="4203471"/>
                  </a:lnTo>
                  <a:lnTo>
                    <a:pt x="9144000" y="4257662"/>
                  </a:lnTo>
                  <a:lnTo>
                    <a:pt x="9315450" y="4257662"/>
                  </a:lnTo>
                  <a:lnTo>
                    <a:pt x="9315450" y="4203471"/>
                  </a:lnTo>
                  <a:close/>
                </a:path>
                <a:path w="13891894" h="4257675">
                  <a:moveTo>
                    <a:pt x="9544050" y="4203471"/>
                  </a:moveTo>
                  <a:lnTo>
                    <a:pt x="9372600" y="4203471"/>
                  </a:lnTo>
                  <a:lnTo>
                    <a:pt x="9372600" y="4257662"/>
                  </a:lnTo>
                  <a:lnTo>
                    <a:pt x="9544050" y="4257662"/>
                  </a:lnTo>
                  <a:lnTo>
                    <a:pt x="9544050" y="4203471"/>
                  </a:lnTo>
                  <a:close/>
                </a:path>
                <a:path w="13891894" h="4257675">
                  <a:moveTo>
                    <a:pt x="9772637" y="4203471"/>
                  </a:moveTo>
                  <a:lnTo>
                    <a:pt x="9601200" y="4203471"/>
                  </a:lnTo>
                  <a:lnTo>
                    <a:pt x="9601200" y="4257662"/>
                  </a:lnTo>
                  <a:lnTo>
                    <a:pt x="9772637" y="4257662"/>
                  </a:lnTo>
                  <a:lnTo>
                    <a:pt x="9772637" y="4203471"/>
                  </a:lnTo>
                  <a:close/>
                </a:path>
                <a:path w="13891894" h="4257675">
                  <a:moveTo>
                    <a:pt x="10001237" y="4203471"/>
                  </a:moveTo>
                  <a:lnTo>
                    <a:pt x="9829800" y="4203471"/>
                  </a:lnTo>
                  <a:lnTo>
                    <a:pt x="9829800" y="4257662"/>
                  </a:lnTo>
                  <a:lnTo>
                    <a:pt x="10001237" y="4257662"/>
                  </a:lnTo>
                  <a:lnTo>
                    <a:pt x="10001237" y="4203471"/>
                  </a:lnTo>
                  <a:close/>
                </a:path>
                <a:path w="13891894" h="4257675">
                  <a:moveTo>
                    <a:pt x="10229837" y="4203471"/>
                  </a:moveTo>
                  <a:lnTo>
                    <a:pt x="10058400" y="4203471"/>
                  </a:lnTo>
                  <a:lnTo>
                    <a:pt x="10058400" y="4257662"/>
                  </a:lnTo>
                  <a:lnTo>
                    <a:pt x="10229837" y="4257662"/>
                  </a:lnTo>
                  <a:lnTo>
                    <a:pt x="10229837" y="4203471"/>
                  </a:lnTo>
                  <a:close/>
                </a:path>
                <a:path w="13891894" h="4257675">
                  <a:moveTo>
                    <a:pt x="10458437" y="4203471"/>
                  </a:moveTo>
                  <a:lnTo>
                    <a:pt x="10286987" y="4203471"/>
                  </a:lnTo>
                  <a:lnTo>
                    <a:pt x="10286987" y="4257662"/>
                  </a:lnTo>
                  <a:lnTo>
                    <a:pt x="10458437" y="4257662"/>
                  </a:lnTo>
                  <a:lnTo>
                    <a:pt x="10458437" y="4203471"/>
                  </a:lnTo>
                  <a:close/>
                </a:path>
                <a:path w="13891894" h="4257675">
                  <a:moveTo>
                    <a:pt x="10687037" y="4203471"/>
                  </a:moveTo>
                  <a:lnTo>
                    <a:pt x="10515587" y="4203471"/>
                  </a:lnTo>
                  <a:lnTo>
                    <a:pt x="10515587" y="4257662"/>
                  </a:lnTo>
                  <a:lnTo>
                    <a:pt x="10687037" y="4257662"/>
                  </a:lnTo>
                  <a:lnTo>
                    <a:pt x="10687037" y="4203471"/>
                  </a:lnTo>
                  <a:close/>
                </a:path>
                <a:path w="13891894" h="4257675">
                  <a:moveTo>
                    <a:pt x="10915637" y="4203471"/>
                  </a:moveTo>
                  <a:lnTo>
                    <a:pt x="10744187" y="4203471"/>
                  </a:lnTo>
                  <a:lnTo>
                    <a:pt x="10744187" y="4257662"/>
                  </a:lnTo>
                  <a:lnTo>
                    <a:pt x="10915637" y="4257662"/>
                  </a:lnTo>
                  <a:lnTo>
                    <a:pt x="10915637" y="4203471"/>
                  </a:lnTo>
                  <a:close/>
                </a:path>
                <a:path w="13891894" h="4257675">
                  <a:moveTo>
                    <a:pt x="11144237" y="4203471"/>
                  </a:moveTo>
                  <a:lnTo>
                    <a:pt x="10972787" y="4203471"/>
                  </a:lnTo>
                  <a:lnTo>
                    <a:pt x="10972787" y="4257662"/>
                  </a:lnTo>
                  <a:lnTo>
                    <a:pt x="11144237" y="4257662"/>
                  </a:lnTo>
                  <a:lnTo>
                    <a:pt x="11144237" y="4203471"/>
                  </a:lnTo>
                  <a:close/>
                </a:path>
                <a:path w="13891894" h="4257675">
                  <a:moveTo>
                    <a:pt x="11372837" y="4203471"/>
                  </a:moveTo>
                  <a:lnTo>
                    <a:pt x="11201387" y="4203471"/>
                  </a:lnTo>
                  <a:lnTo>
                    <a:pt x="11201387" y="4257662"/>
                  </a:lnTo>
                  <a:lnTo>
                    <a:pt x="11372837" y="4257662"/>
                  </a:lnTo>
                  <a:lnTo>
                    <a:pt x="11372837" y="4203471"/>
                  </a:lnTo>
                  <a:close/>
                </a:path>
                <a:path w="13891894" h="4257675">
                  <a:moveTo>
                    <a:pt x="11601437" y="4203471"/>
                  </a:moveTo>
                  <a:lnTo>
                    <a:pt x="11429987" y="4203471"/>
                  </a:lnTo>
                  <a:lnTo>
                    <a:pt x="11429987" y="4257662"/>
                  </a:lnTo>
                  <a:lnTo>
                    <a:pt x="11601437" y="4257662"/>
                  </a:lnTo>
                  <a:lnTo>
                    <a:pt x="11601437" y="4203471"/>
                  </a:lnTo>
                  <a:close/>
                </a:path>
                <a:path w="13891894" h="4257675">
                  <a:moveTo>
                    <a:pt x="11830037" y="4203471"/>
                  </a:moveTo>
                  <a:lnTo>
                    <a:pt x="11658587" y="4203471"/>
                  </a:lnTo>
                  <a:lnTo>
                    <a:pt x="11658587" y="4257662"/>
                  </a:lnTo>
                  <a:lnTo>
                    <a:pt x="11830037" y="4257662"/>
                  </a:lnTo>
                  <a:lnTo>
                    <a:pt x="11830037" y="4203471"/>
                  </a:lnTo>
                  <a:close/>
                </a:path>
                <a:path w="13891894" h="4257675">
                  <a:moveTo>
                    <a:pt x="11858676" y="0"/>
                  </a:moveTo>
                  <a:lnTo>
                    <a:pt x="11687226" y="0"/>
                  </a:lnTo>
                  <a:lnTo>
                    <a:pt x="11687226" y="57150"/>
                  </a:lnTo>
                  <a:lnTo>
                    <a:pt x="11858676" y="57150"/>
                  </a:lnTo>
                  <a:lnTo>
                    <a:pt x="11858676" y="0"/>
                  </a:lnTo>
                  <a:close/>
                </a:path>
                <a:path w="13891894" h="4257675">
                  <a:moveTo>
                    <a:pt x="12058637" y="4203471"/>
                  </a:moveTo>
                  <a:lnTo>
                    <a:pt x="11887187" y="4203471"/>
                  </a:lnTo>
                  <a:lnTo>
                    <a:pt x="11887187" y="4257662"/>
                  </a:lnTo>
                  <a:lnTo>
                    <a:pt x="12058637" y="4257662"/>
                  </a:lnTo>
                  <a:lnTo>
                    <a:pt x="12058637" y="4203471"/>
                  </a:lnTo>
                  <a:close/>
                </a:path>
                <a:path w="13891894" h="4257675">
                  <a:moveTo>
                    <a:pt x="12087276" y="0"/>
                  </a:moveTo>
                  <a:lnTo>
                    <a:pt x="11915826" y="0"/>
                  </a:lnTo>
                  <a:lnTo>
                    <a:pt x="11915826" y="57150"/>
                  </a:lnTo>
                  <a:lnTo>
                    <a:pt x="12087276" y="57150"/>
                  </a:lnTo>
                  <a:lnTo>
                    <a:pt x="12087276" y="0"/>
                  </a:lnTo>
                  <a:close/>
                </a:path>
                <a:path w="13891894" h="4257675">
                  <a:moveTo>
                    <a:pt x="12287237" y="4203471"/>
                  </a:moveTo>
                  <a:lnTo>
                    <a:pt x="12115787" y="4203471"/>
                  </a:lnTo>
                  <a:lnTo>
                    <a:pt x="12115787" y="4257662"/>
                  </a:lnTo>
                  <a:lnTo>
                    <a:pt x="12287237" y="4257662"/>
                  </a:lnTo>
                  <a:lnTo>
                    <a:pt x="12287237" y="4203471"/>
                  </a:lnTo>
                  <a:close/>
                </a:path>
                <a:path w="13891894" h="4257675">
                  <a:moveTo>
                    <a:pt x="12315876" y="0"/>
                  </a:moveTo>
                  <a:lnTo>
                    <a:pt x="12144426" y="0"/>
                  </a:lnTo>
                  <a:lnTo>
                    <a:pt x="12144426" y="57150"/>
                  </a:lnTo>
                  <a:lnTo>
                    <a:pt x="12315876" y="57150"/>
                  </a:lnTo>
                  <a:lnTo>
                    <a:pt x="12315876" y="0"/>
                  </a:lnTo>
                  <a:close/>
                </a:path>
                <a:path w="13891894" h="4257675">
                  <a:moveTo>
                    <a:pt x="12515837" y="4203471"/>
                  </a:moveTo>
                  <a:lnTo>
                    <a:pt x="12344387" y="4203471"/>
                  </a:lnTo>
                  <a:lnTo>
                    <a:pt x="12344387" y="4257662"/>
                  </a:lnTo>
                  <a:lnTo>
                    <a:pt x="12515837" y="4257662"/>
                  </a:lnTo>
                  <a:lnTo>
                    <a:pt x="12515837" y="4203471"/>
                  </a:lnTo>
                  <a:close/>
                </a:path>
                <a:path w="13891894" h="4257675">
                  <a:moveTo>
                    <a:pt x="12544476" y="0"/>
                  </a:moveTo>
                  <a:lnTo>
                    <a:pt x="12373026" y="0"/>
                  </a:lnTo>
                  <a:lnTo>
                    <a:pt x="12373026" y="57150"/>
                  </a:lnTo>
                  <a:lnTo>
                    <a:pt x="12544476" y="57150"/>
                  </a:lnTo>
                  <a:lnTo>
                    <a:pt x="12544476" y="0"/>
                  </a:lnTo>
                  <a:close/>
                </a:path>
                <a:path w="13891894" h="4257675">
                  <a:moveTo>
                    <a:pt x="12744437" y="4203471"/>
                  </a:moveTo>
                  <a:lnTo>
                    <a:pt x="12572987" y="4203471"/>
                  </a:lnTo>
                  <a:lnTo>
                    <a:pt x="12572987" y="4257662"/>
                  </a:lnTo>
                  <a:lnTo>
                    <a:pt x="12744437" y="4257662"/>
                  </a:lnTo>
                  <a:lnTo>
                    <a:pt x="12744437" y="4203471"/>
                  </a:lnTo>
                  <a:close/>
                </a:path>
                <a:path w="13891894" h="4257675">
                  <a:moveTo>
                    <a:pt x="12773076" y="0"/>
                  </a:moveTo>
                  <a:lnTo>
                    <a:pt x="12601626" y="0"/>
                  </a:lnTo>
                  <a:lnTo>
                    <a:pt x="12601626" y="57150"/>
                  </a:lnTo>
                  <a:lnTo>
                    <a:pt x="12773076" y="57150"/>
                  </a:lnTo>
                  <a:lnTo>
                    <a:pt x="12773076" y="0"/>
                  </a:lnTo>
                  <a:close/>
                </a:path>
                <a:path w="13891894" h="4257675">
                  <a:moveTo>
                    <a:pt x="12973037" y="4203471"/>
                  </a:moveTo>
                  <a:lnTo>
                    <a:pt x="12801587" y="4203471"/>
                  </a:lnTo>
                  <a:lnTo>
                    <a:pt x="12801587" y="4257662"/>
                  </a:lnTo>
                  <a:lnTo>
                    <a:pt x="12973037" y="4257662"/>
                  </a:lnTo>
                  <a:lnTo>
                    <a:pt x="12973037" y="4203471"/>
                  </a:lnTo>
                  <a:close/>
                </a:path>
                <a:path w="13891894" h="4257675">
                  <a:moveTo>
                    <a:pt x="13001676" y="0"/>
                  </a:moveTo>
                  <a:lnTo>
                    <a:pt x="12830226" y="0"/>
                  </a:lnTo>
                  <a:lnTo>
                    <a:pt x="12830226" y="57150"/>
                  </a:lnTo>
                  <a:lnTo>
                    <a:pt x="13001676" y="57150"/>
                  </a:lnTo>
                  <a:lnTo>
                    <a:pt x="13001676" y="0"/>
                  </a:lnTo>
                  <a:close/>
                </a:path>
                <a:path w="13891894" h="4257675">
                  <a:moveTo>
                    <a:pt x="13201637" y="4203471"/>
                  </a:moveTo>
                  <a:lnTo>
                    <a:pt x="13030187" y="4203471"/>
                  </a:lnTo>
                  <a:lnTo>
                    <a:pt x="13030187" y="4257662"/>
                  </a:lnTo>
                  <a:lnTo>
                    <a:pt x="13201637" y="4257662"/>
                  </a:lnTo>
                  <a:lnTo>
                    <a:pt x="13201637" y="4203471"/>
                  </a:lnTo>
                  <a:close/>
                </a:path>
                <a:path w="13891894" h="4257675">
                  <a:moveTo>
                    <a:pt x="13230276" y="0"/>
                  </a:moveTo>
                  <a:lnTo>
                    <a:pt x="13058826" y="0"/>
                  </a:lnTo>
                  <a:lnTo>
                    <a:pt x="13058826" y="57150"/>
                  </a:lnTo>
                  <a:lnTo>
                    <a:pt x="13230276" y="57150"/>
                  </a:lnTo>
                  <a:lnTo>
                    <a:pt x="13230276" y="0"/>
                  </a:lnTo>
                  <a:close/>
                </a:path>
                <a:path w="13891894" h="4257675">
                  <a:moveTo>
                    <a:pt x="13430237" y="4203471"/>
                  </a:moveTo>
                  <a:lnTo>
                    <a:pt x="13258787" y="4203471"/>
                  </a:lnTo>
                  <a:lnTo>
                    <a:pt x="13258787" y="4257662"/>
                  </a:lnTo>
                  <a:lnTo>
                    <a:pt x="13430237" y="4257662"/>
                  </a:lnTo>
                  <a:lnTo>
                    <a:pt x="13430237" y="4203471"/>
                  </a:lnTo>
                  <a:close/>
                </a:path>
                <a:path w="13891894" h="4257675">
                  <a:moveTo>
                    <a:pt x="13458876" y="0"/>
                  </a:moveTo>
                  <a:lnTo>
                    <a:pt x="13287426" y="0"/>
                  </a:lnTo>
                  <a:lnTo>
                    <a:pt x="13287426" y="57150"/>
                  </a:lnTo>
                  <a:lnTo>
                    <a:pt x="13458876" y="57150"/>
                  </a:lnTo>
                  <a:lnTo>
                    <a:pt x="13458876" y="0"/>
                  </a:lnTo>
                  <a:close/>
                </a:path>
                <a:path w="13891894" h="4257675">
                  <a:moveTo>
                    <a:pt x="13658837" y="4203471"/>
                  </a:moveTo>
                  <a:lnTo>
                    <a:pt x="13487387" y="4203471"/>
                  </a:lnTo>
                  <a:lnTo>
                    <a:pt x="13487387" y="4257662"/>
                  </a:lnTo>
                  <a:lnTo>
                    <a:pt x="13658837" y="4257662"/>
                  </a:lnTo>
                  <a:lnTo>
                    <a:pt x="13658837" y="4203471"/>
                  </a:lnTo>
                  <a:close/>
                </a:path>
                <a:path w="13891894" h="4257675">
                  <a:moveTo>
                    <a:pt x="13687476" y="0"/>
                  </a:moveTo>
                  <a:lnTo>
                    <a:pt x="13516026" y="0"/>
                  </a:lnTo>
                  <a:lnTo>
                    <a:pt x="13516026" y="57150"/>
                  </a:lnTo>
                  <a:lnTo>
                    <a:pt x="13687476" y="57150"/>
                  </a:lnTo>
                  <a:lnTo>
                    <a:pt x="13687476" y="0"/>
                  </a:lnTo>
                  <a:close/>
                </a:path>
                <a:path w="13891894" h="4257675">
                  <a:moveTo>
                    <a:pt x="13887437" y="4203471"/>
                  </a:moveTo>
                  <a:lnTo>
                    <a:pt x="13715987" y="4203471"/>
                  </a:lnTo>
                  <a:lnTo>
                    <a:pt x="13715987" y="4257662"/>
                  </a:lnTo>
                  <a:lnTo>
                    <a:pt x="13887437" y="4257662"/>
                  </a:lnTo>
                  <a:lnTo>
                    <a:pt x="13887437" y="4203471"/>
                  </a:lnTo>
                  <a:close/>
                </a:path>
                <a:path w="13891894" h="4257675">
                  <a:moveTo>
                    <a:pt x="13891667" y="0"/>
                  </a:moveTo>
                  <a:lnTo>
                    <a:pt x="13744626" y="0"/>
                  </a:lnTo>
                  <a:lnTo>
                    <a:pt x="13744626" y="57150"/>
                  </a:lnTo>
                  <a:lnTo>
                    <a:pt x="13891667" y="57150"/>
                  </a:lnTo>
                  <a:lnTo>
                    <a:pt x="13891667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013188"/>
              <a:ext cx="4568190" cy="4257675"/>
            </a:xfrm>
            <a:custGeom>
              <a:avLst/>
              <a:gdLst/>
              <a:ahLst/>
              <a:cxnLst/>
              <a:rect l="l" t="t" r="r" b="b"/>
              <a:pathLst>
                <a:path w="4568190" h="4257675">
                  <a:moveTo>
                    <a:pt x="24396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396" y="57150"/>
                  </a:lnTo>
                  <a:lnTo>
                    <a:pt x="24396" y="0"/>
                  </a:lnTo>
                  <a:close/>
                </a:path>
                <a:path w="4568190" h="4257675">
                  <a:moveTo>
                    <a:pt x="224370" y="4203471"/>
                  </a:moveTo>
                  <a:lnTo>
                    <a:pt x="52920" y="4203471"/>
                  </a:lnTo>
                  <a:lnTo>
                    <a:pt x="52920" y="4257662"/>
                  </a:lnTo>
                  <a:lnTo>
                    <a:pt x="224370" y="4257662"/>
                  </a:lnTo>
                  <a:lnTo>
                    <a:pt x="224370" y="4203471"/>
                  </a:lnTo>
                  <a:close/>
                </a:path>
                <a:path w="4568190" h="4257675">
                  <a:moveTo>
                    <a:pt x="452970" y="4203471"/>
                  </a:moveTo>
                  <a:lnTo>
                    <a:pt x="281520" y="4203471"/>
                  </a:lnTo>
                  <a:lnTo>
                    <a:pt x="281520" y="4257662"/>
                  </a:lnTo>
                  <a:lnTo>
                    <a:pt x="452970" y="4257662"/>
                  </a:lnTo>
                  <a:lnTo>
                    <a:pt x="452970" y="4203471"/>
                  </a:lnTo>
                  <a:close/>
                </a:path>
                <a:path w="4568190" h="4257675">
                  <a:moveTo>
                    <a:pt x="681570" y="4203471"/>
                  </a:moveTo>
                  <a:lnTo>
                    <a:pt x="510120" y="4203471"/>
                  </a:lnTo>
                  <a:lnTo>
                    <a:pt x="510120" y="4257662"/>
                  </a:lnTo>
                  <a:lnTo>
                    <a:pt x="681570" y="4257662"/>
                  </a:lnTo>
                  <a:lnTo>
                    <a:pt x="681570" y="4203471"/>
                  </a:lnTo>
                  <a:close/>
                </a:path>
                <a:path w="4568190" h="4257675">
                  <a:moveTo>
                    <a:pt x="910170" y="4203471"/>
                  </a:moveTo>
                  <a:lnTo>
                    <a:pt x="738720" y="4203471"/>
                  </a:lnTo>
                  <a:lnTo>
                    <a:pt x="738720" y="4257662"/>
                  </a:lnTo>
                  <a:lnTo>
                    <a:pt x="910170" y="4257662"/>
                  </a:lnTo>
                  <a:lnTo>
                    <a:pt x="910170" y="4203471"/>
                  </a:lnTo>
                  <a:close/>
                </a:path>
                <a:path w="4568190" h="4257675">
                  <a:moveTo>
                    <a:pt x="1138770" y="4203471"/>
                  </a:moveTo>
                  <a:lnTo>
                    <a:pt x="967320" y="4203471"/>
                  </a:lnTo>
                  <a:lnTo>
                    <a:pt x="967320" y="4257662"/>
                  </a:lnTo>
                  <a:lnTo>
                    <a:pt x="1138770" y="4257662"/>
                  </a:lnTo>
                  <a:lnTo>
                    <a:pt x="1138770" y="4203471"/>
                  </a:lnTo>
                  <a:close/>
                </a:path>
                <a:path w="4568190" h="4257675">
                  <a:moveTo>
                    <a:pt x="1367370" y="4203471"/>
                  </a:moveTo>
                  <a:lnTo>
                    <a:pt x="1195920" y="4203471"/>
                  </a:lnTo>
                  <a:lnTo>
                    <a:pt x="1195920" y="4257662"/>
                  </a:lnTo>
                  <a:lnTo>
                    <a:pt x="1367370" y="4257662"/>
                  </a:lnTo>
                  <a:lnTo>
                    <a:pt x="1367370" y="4203471"/>
                  </a:lnTo>
                  <a:close/>
                </a:path>
                <a:path w="4568190" h="4257675">
                  <a:moveTo>
                    <a:pt x="1595970" y="4203471"/>
                  </a:moveTo>
                  <a:lnTo>
                    <a:pt x="1424520" y="4203471"/>
                  </a:lnTo>
                  <a:lnTo>
                    <a:pt x="1424520" y="4257662"/>
                  </a:lnTo>
                  <a:lnTo>
                    <a:pt x="1595970" y="4257662"/>
                  </a:lnTo>
                  <a:lnTo>
                    <a:pt x="1595970" y="4203471"/>
                  </a:lnTo>
                  <a:close/>
                </a:path>
                <a:path w="4568190" h="4257675">
                  <a:moveTo>
                    <a:pt x="1824570" y="4203471"/>
                  </a:moveTo>
                  <a:lnTo>
                    <a:pt x="1653120" y="4203471"/>
                  </a:lnTo>
                  <a:lnTo>
                    <a:pt x="1653120" y="4257662"/>
                  </a:lnTo>
                  <a:lnTo>
                    <a:pt x="1824570" y="4257662"/>
                  </a:lnTo>
                  <a:lnTo>
                    <a:pt x="1824570" y="4203471"/>
                  </a:lnTo>
                  <a:close/>
                </a:path>
                <a:path w="4568190" h="4257675">
                  <a:moveTo>
                    <a:pt x="2053170" y="4203471"/>
                  </a:moveTo>
                  <a:lnTo>
                    <a:pt x="1881720" y="4203471"/>
                  </a:lnTo>
                  <a:lnTo>
                    <a:pt x="1881720" y="4257662"/>
                  </a:lnTo>
                  <a:lnTo>
                    <a:pt x="2053170" y="4257662"/>
                  </a:lnTo>
                  <a:lnTo>
                    <a:pt x="2053170" y="4203471"/>
                  </a:lnTo>
                  <a:close/>
                </a:path>
                <a:path w="4568190" h="4257675">
                  <a:moveTo>
                    <a:pt x="2281771" y="4203471"/>
                  </a:moveTo>
                  <a:lnTo>
                    <a:pt x="2110321" y="4203471"/>
                  </a:lnTo>
                  <a:lnTo>
                    <a:pt x="2110321" y="4257662"/>
                  </a:lnTo>
                  <a:lnTo>
                    <a:pt x="2281771" y="4257662"/>
                  </a:lnTo>
                  <a:lnTo>
                    <a:pt x="2281771" y="4203471"/>
                  </a:lnTo>
                  <a:close/>
                </a:path>
                <a:path w="4568190" h="4257675">
                  <a:moveTo>
                    <a:pt x="2510371" y="4203471"/>
                  </a:moveTo>
                  <a:lnTo>
                    <a:pt x="2338921" y="4203471"/>
                  </a:lnTo>
                  <a:lnTo>
                    <a:pt x="2338921" y="4257662"/>
                  </a:lnTo>
                  <a:lnTo>
                    <a:pt x="2510371" y="4257662"/>
                  </a:lnTo>
                  <a:lnTo>
                    <a:pt x="2510371" y="4203471"/>
                  </a:lnTo>
                  <a:close/>
                </a:path>
                <a:path w="4568190" h="4257675">
                  <a:moveTo>
                    <a:pt x="2738971" y="4203471"/>
                  </a:moveTo>
                  <a:lnTo>
                    <a:pt x="2567521" y="4203471"/>
                  </a:lnTo>
                  <a:lnTo>
                    <a:pt x="2567521" y="4257662"/>
                  </a:lnTo>
                  <a:lnTo>
                    <a:pt x="2738971" y="4257662"/>
                  </a:lnTo>
                  <a:lnTo>
                    <a:pt x="2738971" y="4203471"/>
                  </a:lnTo>
                  <a:close/>
                </a:path>
                <a:path w="4568190" h="4257675">
                  <a:moveTo>
                    <a:pt x="2967571" y="4203471"/>
                  </a:moveTo>
                  <a:lnTo>
                    <a:pt x="2796121" y="4203471"/>
                  </a:lnTo>
                  <a:lnTo>
                    <a:pt x="2796121" y="4257662"/>
                  </a:lnTo>
                  <a:lnTo>
                    <a:pt x="2967571" y="4257662"/>
                  </a:lnTo>
                  <a:lnTo>
                    <a:pt x="2967571" y="4203471"/>
                  </a:lnTo>
                  <a:close/>
                </a:path>
                <a:path w="4568190" h="4257675">
                  <a:moveTo>
                    <a:pt x="3196171" y="4203471"/>
                  </a:moveTo>
                  <a:lnTo>
                    <a:pt x="3024721" y="4203471"/>
                  </a:lnTo>
                  <a:lnTo>
                    <a:pt x="3024721" y="4257662"/>
                  </a:lnTo>
                  <a:lnTo>
                    <a:pt x="3196171" y="4257662"/>
                  </a:lnTo>
                  <a:lnTo>
                    <a:pt x="3196171" y="4203471"/>
                  </a:lnTo>
                  <a:close/>
                </a:path>
                <a:path w="4568190" h="4257675">
                  <a:moveTo>
                    <a:pt x="3424771" y="4203471"/>
                  </a:moveTo>
                  <a:lnTo>
                    <a:pt x="3253321" y="4203471"/>
                  </a:lnTo>
                  <a:lnTo>
                    <a:pt x="3253321" y="4257662"/>
                  </a:lnTo>
                  <a:lnTo>
                    <a:pt x="3424771" y="4257662"/>
                  </a:lnTo>
                  <a:lnTo>
                    <a:pt x="3424771" y="4203471"/>
                  </a:lnTo>
                  <a:close/>
                </a:path>
                <a:path w="4568190" h="4257675">
                  <a:moveTo>
                    <a:pt x="3653371" y="4203471"/>
                  </a:moveTo>
                  <a:lnTo>
                    <a:pt x="3481921" y="4203471"/>
                  </a:lnTo>
                  <a:lnTo>
                    <a:pt x="3481921" y="4257662"/>
                  </a:lnTo>
                  <a:lnTo>
                    <a:pt x="3653371" y="4257662"/>
                  </a:lnTo>
                  <a:lnTo>
                    <a:pt x="3653371" y="4203471"/>
                  </a:lnTo>
                  <a:close/>
                </a:path>
                <a:path w="4568190" h="4257675">
                  <a:moveTo>
                    <a:pt x="3881971" y="4203471"/>
                  </a:moveTo>
                  <a:lnTo>
                    <a:pt x="3710521" y="4203471"/>
                  </a:lnTo>
                  <a:lnTo>
                    <a:pt x="3710521" y="4257662"/>
                  </a:lnTo>
                  <a:lnTo>
                    <a:pt x="3881971" y="4257662"/>
                  </a:lnTo>
                  <a:lnTo>
                    <a:pt x="3881971" y="4203471"/>
                  </a:lnTo>
                  <a:close/>
                </a:path>
                <a:path w="4568190" h="4257675">
                  <a:moveTo>
                    <a:pt x="4110571" y="4203471"/>
                  </a:moveTo>
                  <a:lnTo>
                    <a:pt x="3939121" y="4203471"/>
                  </a:lnTo>
                  <a:lnTo>
                    <a:pt x="3939121" y="4257662"/>
                  </a:lnTo>
                  <a:lnTo>
                    <a:pt x="4110571" y="4257662"/>
                  </a:lnTo>
                  <a:lnTo>
                    <a:pt x="4110571" y="4203471"/>
                  </a:lnTo>
                  <a:close/>
                </a:path>
                <a:path w="4568190" h="4257675">
                  <a:moveTo>
                    <a:pt x="4339171" y="4203471"/>
                  </a:moveTo>
                  <a:lnTo>
                    <a:pt x="4167721" y="4203471"/>
                  </a:lnTo>
                  <a:lnTo>
                    <a:pt x="4167721" y="4257662"/>
                  </a:lnTo>
                  <a:lnTo>
                    <a:pt x="4339171" y="4257662"/>
                  </a:lnTo>
                  <a:lnTo>
                    <a:pt x="4339171" y="4203471"/>
                  </a:lnTo>
                  <a:close/>
                </a:path>
                <a:path w="4568190" h="4257675">
                  <a:moveTo>
                    <a:pt x="4567771" y="4203471"/>
                  </a:moveTo>
                  <a:lnTo>
                    <a:pt x="4396321" y="4203471"/>
                  </a:lnTo>
                  <a:lnTo>
                    <a:pt x="4396321" y="4257662"/>
                  </a:lnTo>
                  <a:lnTo>
                    <a:pt x="4567771" y="4257662"/>
                  </a:lnTo>
                  <a:lnTo>
                    <a:pt x="4567771" y="42034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3271398"/>
              <a:ext cx="18288000" cy="95250"/>
            </a:xfrm>
            <a:custGeom>
              <a:avLst/>
              <a:gdLst/>
              <a:ahLst/>
              <a:cxnLst/>
              <a:rect l="l" t="t" r="r" b="b"/>
              <a:pathLst>
                <a:path w="18288000" h="95250">
                  <a:moveTo>
                    <a:pt x="0" y="0"/>
                  </a:moveTo>
                  <a:lnTo>
                    <a:pt x="18287999" y="0"/>
                  </a:lnTo>
                  <a:lnTo>
                    <a:pt x="18287999" y="95249"/>
                  </a:lnTo>
                  <a:lnTo>
                    <a:pt x="0" y="95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29579" rIns="0" bIns="0" rtlCol="0">
            <a:spAutoFit/>
          </a:bodyPr>
          <a:lstStyle/>
          <a:p>
            <a:pPr marL="4321810">
              <a:lnSpc>
                <a:spcPct val="100000"/>
              </a:lnSpc>
              <a:spcBef>
                <a:spcPts val="100"/>
              </a:spcBef>
            </a:pPr>
            <a:r>
              <a:rPr spc="-2255" dirty="0"/>
              <a:t>TERIMA</a:t>
            </a:r>
            <a:r>
              <a:rPr spc="-1440" dirty="0"/>
              <a:t> </a:t>
            </a:r>
            <a:r>
              <a:rPr spc="-2065" dirty="0"/>
              <a:t>KASIH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0" y="505643"/>
            <a:ext cx="18288000" cy="9216390"/>
            <a:chOff x="0" y="505643"/>
            <a:chExt cx="18288000" cy="9216390"/>
          </a:xfrm>
        </p:grpSpPr>
        <p:sp>
          <p:nvSpPr>
            <p:cNvPr id="10" name="object 10"/>
            <p:cNvSpPr/>
            <p:nvPr/>
          </p:nvSpPr>
          <p:spPr>
            <a:xfrm>
              <a:off x="1846334" y="882485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6"/>
                  </a:lnTo>
                  <a:lnTo>
                    <a:pt x="1683605" y="525295"/>
                  </a:lnTo>
                  <a:lnTo>
                    <a:pt x="1646405" y="490570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1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3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6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3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4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1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846334" y="882485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7"/>
                  </a:lnTo>
                  <a:lnTo>
                    <a:pt x="1683605" y="525296"/>
                  </a:lnTo>
                  <a:lnTo>
                    <a:pt x="1646405" y="490571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2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4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7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4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5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2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ln w="3802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59909" y="124050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2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4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0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59909" y="1240507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3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5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1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ln w="3802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83656" y="159722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83656" y="1597220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ln w="3801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43520" y="1971009"/>
              <a:ext cx="311785" cy="313055"/>
            </a:xfrm>
            <a:custGeom>
              <a:avLst/>
              <a:gdLst/>
              <a:ahLst/>
              <a:cxnLst/>
              <a:rect l="l" t="t" r="r" b="b"/>
              <a:pathLst>
                <a:path w="311785" h="313055">
                  <a:moveTo>
                    <a:pt x="155778" y="312946"/>
                  </a:moveTo>
                  <a:lnTo>
                    <a:pt x="106537" y="304971"/>
                  </a:lnTo>
                  <a:lnTo>
                    <a:pt x="63773" y="282762"/>
                  </a:lnTo>
                  <a:lnTo>
                    <a:pt x="30053" y="248895"/>
                  </a:lnTo>
                  <a:lnTo>
                    <a:pt x="7940" y="205945"/>
                  </a:lnTo>
                  <a:lnTo>
                    <a:pt x="0" y="156489"/>
                  </a:lnTo>
                  <a:lnTo>
                    <a:pt x="7940" y="107030"/>
                  </a:lnTo>
                  <a:lnTo>
                    <a:pt x="30053" y="64072"/>
                  </a:lnTo>
                  <a:lnTo>
                    <a:pt x="63773" y="30196"/>
                  </a:lnTo>
                  <a:lnTo>
                    <a:pt x="106537" y="7978"/>
                  </a:lnTo>
                  <a:lnTo>
                    <a:pt x="155778" y="0"/>
                  </a:lnTo>
                  <a:lnTo>
                    <a:pt x="205023" y="7978"/>
                  </a:lnTo>
                  <a:lnTo>
                    <a:pt x="247794" y="30196"/>
                  </a:lnTo>
                  <a:lnTo>
                    <a:pt x="281524" y="64072"/>
                  </a:lnTo>
                  <a:lnTo>
                    <a:pt x="303645" y="107030"/>
                  </a:lnTo>
                  <a:lnTo>
                    <a:pt x="311590" y="156489"/>
                  </a:lnTo>
                  <a:lnTo>
                    <a:pt x="303645" y="205945"/>
                  </a:lnTo>
                  <a:lnTo>
                    <a:pt x="281524" y="248895"/>
                  </a:lnTo>
                  <a:lnTo>
                    <a:pt x="247794" y="282762"/>
                  </a:lnTo>
                  <a:lnTo>
                    <a:pt x="205023" y="304971"/>
                  </a:lnTo>
                  <a:lnTo>
                    <a:pt x="155778" y="31294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893955" y="683294"/>
              <a:ext cx="1823085" cy="1600835"/>
            </a:xfrm>
            <a:custGeom>
              <a:avLst/>
              <a:gdLst/>
              <a:ahLst/>
              <a:cxnLst/>
              <a:rect l="l" t="t" r="r" b="b"/>
              <a:pathLst>
                <a:path w="1823085" h="1600835">
                  <a:moveTo>
                    <a:pt x="1061155" y="1444204"/>
                  </a:moveTo>
                  <a:lnTo>
                    <a:pt x="1053211" y="1493660"/>
                  </a:lnTo>
                  <a:lnTo>
                    <a:pt x="1031090" y="1536610"/>
                  </a:lnTo>
                  <a:lnTo>
                    <a:pt x="997360" y="1570477"/>
                  </a:lnTo>
                  <a:lnTo>
                    <a:pt x="954589" y="1592686"/>
                  </a:lnTo>
                  <a:lnTo>
                    <a:pt x="905344" y="1600661"/>
                  </a:lnTo>
                  <a:lnTo>
                    <a:pt x="856102" y="1592686"/>
                  </a:lnTo>
                  <a:lnTo>
                    <a:pt x="813339" y="1570477"/>
                  </a:lnTo>
                  <a:lnTo>
                    <a:pt x="779619" y="1536610"/>
                  </a:lnTo>
                  <a:lnTo>
                    <a:pt x="757506" y="1493660"/>
                  </a:lnTo>
                  <a:lnTo>
                    <a:pt x="749565" y="1444204"/>
                  </a:lnTo>
                  <a:lnTo>
                    <a:pt x="757506" y="1394745"/>
                  </a:lnTo>
                  <a:lnTo>
                    <a:pt x="779619" y="1351787"/>
                  </a:lnTo>
                  <a:lnTo>
                    <a:pt x="813339" y="1317911"/>
                  </a:lnTo>
                  <a:lnTo>
                    <a:pt x="856102" y="1295693"/>
                  </a:lnTo>
                  <a:lnTo>
                    <a:pt x="905344" y="1287714"/>
                  </a:lnTo>
                  <a:lnTo>
                    <a:pt x="954589" y="1295693"/>
                  </a:lnTo>
                  <a:lnTo>
                    <a:pt x="997360" y="1317911"/>
                  </a:lnTo>
                  <a:lnTo>
                    <a:pt x="1031090" y="1351787"/>
                  </a:lnTo>
                  <a:lnTo>
                    <a:pt x="1053211" y="1394745"/>
                  </a:lnTo>
                  <a:lnTo>
                    <a:pt x="1061155" y="1444204"/>
                  </a:lnTo>
                  <a:close/>
                </a:path>
                <a:path w="1823085" h="1600835">
                  <a:moveTo>
                    <a:pt x="1473518" y="72251"/>
                  </a:moveTo>
                  <a:lnTo>
                    <a:pt x="1607433" y="72251"/>
                  </a:lnTo>
                </a:path>
                <a:path w="1823085" h="1600835">
                  <a:moveTo>
                    <a:pt x="1540459" y="4986"/>
                  </a:moveTo>
                  <a:lnTo>
                    <a:pt x="1540459" y="139483"/>
                  </a:lnTo>
                </a:path>
                <a:path w="1823085" h="1600835">
                  <a:moveTo>
                    <a:pt x="1607433" y="222863"/>
                  </a:moveTo>
                  <a:lnTo>
                    <a:pt x="1823083" y="222863"/>
                  </a:lnTo>
                </a:path>
                <a:path w="1823085" h="1600835">
                  <a:moveTo>
                    <a:pt x="1715274" y="114552"/>
                  </a:moveTo>
                  <a:lnTo>
                    <a:pt x="1715274" y="331141"/>
                  </a:lnTo>
                </a:path>
                <a:path w="1823085" h="1600835">
                  <a:moveTo>
                    <a:pt x="1732470" y="1553704"/>
                  </a:moveTo>
                  <a:lnTo>
                    <a:pt x="1732470" y="1419174"/>
                  </a:lnTo>
                </a:path>
                <a:path w="1823085" h="1600835">
                  <a:moveTo>
                    <a:pt x="1665496" y="1486439"/>
                  </a:moveTo>
                  <a:lnTo>
                    <a:pt x="1799444" y="1486439"/>
                  </a:lnTo>
                </a:path>
                <a:path w="1823085" h="1600835">
                  <a:moveTo>
                    <a:pt x="66940" y="134530"/>
                  </a:moveTo>
                  <a:lnTo>
                    <a:pt x="66940" y="0"/>
                  </a:lnTo>
                </a:path>
                <a:path w="1823085" h="1600835">
                  <a:moveTo>
                    <a:pt x="0" y="67265"/>
                  </a:moveTo>
                  <a:lnTo>
                    <a:pt x="133914" y="67265"/>
                  </a:lnTo>
                </a:path>
                <a:path w="1823085" h="1600835">
                  <a:moveTo>
                    <a:pt x="140194" y="1510215"/>
                  </a:moveTo>
                  <a:lnTo>
                    <a:pt x="140194" y="1293592"/>
                  </a:lnTo>
                </a:path>
                <a:path w="1823085" h="1600835">
                  <a:moveTo>
                    <a:pt x="32385" y="1401904"/>
                  </a:moveTo>
                  <a:lnTo>
                    <a:pt x="248035" y="1401904"/>
                  </a:lnTo>
                </a:path>
              </a:pathLst>
            </a:custGeom>
            <a:ln w="3795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62610" y="711055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769798" y="1545698"/>
                  </a:moveTo>
                  <a:lnTo>
                    <a:pt x="721115" y="1544178"/>
                  </a:lnTo>
                  <a:lnTo>
                    <a:pt x="673236" y="1539677"/>
                  </a:lnTo>
                  <a:lnTo>
                    <a:pt x="626252" y="1532285"/>
                  </a:lnTo>
                  <a:lnTo>
                    <a:pt x="580253" y="1522095"/>
                  </a:lnTo>
                  <a:lnTo>
                    <a:pt x="535329" y="1509195"/>
                  </a:lnTo>
                  <a:lnTo>
                    <a:pt x="491571" y="1493677"/>
                  </a:lnTo>
                  <a:lnTo>
                    <a:pt x="449068" y="1475631"/>
                  </a:lnTo>
                  <a:lnTo>
                    <a:pt x="407911" y="1455148"/>
                  </a:lnTo>
                  <a:lnTo>
                    <a:pt x="368190" y="1432318"/>
                  </a:lnTo>
                  <a:lnTo>
                    <a:pt x="329994" y="1407232"/>
                  </a:lnTo>
                  <a:lnTo>
                    <a:pt x="293416" y="1379979"/>
                  </a:lnTo>
                  <a:lnTo>
                    <a:pt x="258543" y="1350652"/>
                  </a:lnTo>
                  <a:lnTo>
                    <a:pt x="225467" y="1319340"/>
                  </a:lnTo>
                  <a:lnTo>
                    <a:pt x="194278" y="1286134"/>
                  </a:lnTo>
                  <a:lnTo>
                    <a:pt x="165066" y="1251124"/>
                  </a:lnTo>
                  <a:lnTo>
                    <a:pt x="137921" y="1214402"/>
                  </a:lnTo>
                  <a:lnTo>
                    <a:pt x="112933" y="1176056"/>
                  </a:lnTo>
                  <a:lnTo>
                    <a:pt x="90193" y="1136179"/>
                  </a:lnTo>
                  <a:lnTo>
                    <a:pt x="69790" y="1094861"/>
                  </a:lnTo>
                  <a:lnTo>
                    <a:pt x="51815" y="1052191"/>
                  </a:lnTo>
                  <a:lnTo>
                    <a:pt x="36358" y="1008261"/>
                  </a:lnTo>
                  <a:lnTo>
                    <a:pt x="23510" y="963162"/>
                  </a:lnTo>
                  <a:lnTo>
                    <a:pt x="13359" y="916983"/>
                  </a:lnTo>
                  <a:lnTo>
                    <a:pt x="5997" y="869815"/>
                  </a:lnTo>
                  <a:lnTo>
                    <a:pt x="1514" y="821749"/>
                  </a:lnTo>
                  <a:lnTo>
                    <a:pt x="0" y="772876"/>
                  </a:lnTo>
                  <a:lnTo>
                    <a:pt x="1514" y="723999"/>
                  </a:lnTo>
                  <a:lnTo>
                    <a:pt x="5997" y="675930"/>
                  </a:lnTo>
                  <a:lnTo>
                    <a:pt x="13359" y="628759"/>
                  </a:lnTo>
                  <a:lnTo>
                    <a:pt x="23510" y="582577"/>
                  </a:lnTo>
                  <a:lnTo>
                    <a:pt x="36358" y="537475"/>
                  </a:lnTo>
                  <a:lnTo>
                    <a:pt x="51815" y="493542"/>
                  </a:lnTo>
                  <a:lnTo>
                    <a:pt x="69790" y="450869"/>
                  </a:lnTo>
                  <a:lnTo>
                    <a:pt x="90193" y="409548"/>
                  </a:lnTo>
                  <a:lnTo>
                    <a:pt x="112933" y="369668"/>
                  </a:lnTo>
                  <a:lnTo>
                    <a:pt x="137921" y="331320"/>
                  </a:lnTo>
                  <a:lnTo>
                    <a:pt x="165066" y="294595"/>
                  </a:lnTo>
                  <a:lnTo>
                    <a:pt x="194278" y="259583"/>
                  </a:lnTo>
                  <a:lnTo>
                    <a:pt x="225467" y="226374"/>
                  </a:lnTo>
                  <a:lnTo>
                    <a:pt x="258543" y="195060"/>
                  </a:lnTo>
                  <a:lnTo>
                    <a:pt x="293416" y="165730"/>
                  </a:lnTo>
                  <a:lnTo>
                    <a:pt x="329994" y="138476"/>
                  </a:lnTo>
                  <a:lnTo>
                    <a:pt x="368190" y="113388"/>
                  </a:lnTo>
                  <a:lnTo>
                    <a:pt x="407911" y="90556"/>
                  </a:lnTo>
                  <a:lnTo>
                    <a:pt x="449068" y="70072"/>
                  </a:lnTo>
                  <a:lnTo>
                    <a:pt x="491571" y="52024"/>
                  </a:lnTo>
                  <a:lnTo>
                    <a:pt x="535329" y="36505"/>
                  </a:lnTo>
                  <a:lnTo>
                    <a:pt x="580253" y="23605"/>
                  </a:lnTo>
                  <a:lnTo>
                    <a:pt x="626252" y="13413"/>
                  </a:lnTo>
                  <a:lnTo>
                    <a:pt x="673236" y="6021"/>
                  </a:lnTo>
                  <a:lnTo>
                    <a:pt x="721115" y="1520"/>
                  </a:lnTo>
                  <a:lnTo>
                    <a:pt x="769798" y="0"/>
                  </a:lnTo>
                  <a:lnTo>
                    <a:pt x="818482" y="1520"/>
                  </a:lnTo>
                  <a:lnTo>
                    <a:pt x="866361" y="6021"/>
                  </a:lnTo>
                  <a:lnTo>
                    <a:pt x="913345" y="13413"/>
                  </a:lnTo>
                  <a:lnTo>
                    <a:pt x="959344" y="23605"/>
                  </a:lnTo>
                  <a:lnTo>
                    <a:pt x="1004267" y="36505"/>
                  </a:lnTo>
                  <a:lnTo>
                    <a:pt x="1048026" y="52024"/>
                  </a:lnTo>
                  <a:lnTo>
                    <a:pt x="1090529" y="70072"/>
                  </a:lnTo>
                  <a:lnTo>
                    <a:pt x="1131686" y="90556"/>
                  </a:lnTo>
                  <a:lnTo>
                    <a:pt x="1171407" y="113388"/>
                  </a:lnTo>
                  <a:lnTo>
                    <a:pt x="1209602" y="138476"/>
                  </a:lnTo>
                  <a:lnTo>
                    <a:pt x="1246181" y="165730"/>
                  </a:lnTo>
                  <a:lnTo>
                    <a:pt x="1281053" y="195060"/>
                  </a:lnTo>
                  <a:lnTo>
                    <a:pt x="1314129" y="226374"/>
                  </a:lnTo>
                  <a:lnTo>
                    <a:pt x="1345318" y="259583"/>
                  </a:lnTo>
                  <a:lnTo>
                    <a:pt x="1374530" y="294595"/>
                  </a:lnTo>
                  <a:lnTo>
                    <a:pt x="1401675" y="331320"/>
                  </a:lnTo>
                  <a:lnTo>
                    <a:pt x="1426663" y="369668"/>
                  </a:lnTo>
                  <a:lnTo>
                    <a:pt x="1449403" y="409548"/>
                  </a:lnTo>
                  <a:lnTo>
                    <a:pt x="1469806" y="450869"/>
                  </a:lnTo>
                  <a:lnTo>
                    <a:pt x="1487781" y="493542"/>
                  </a:lnTo>
                  <a:lnTo>
                    <a:pt x="1503238" y="537475"/>
                  </a:lnTo>
                  <a:lnTo>
                    <a:pt x="1516087" y="582577"/>
                  </a:lnTo>
                  <a:lnTo>
                    <a:pt x="1526237" y="628759"/>
                  </a:lnTo>
                  <a:lnTo>
                    <a:pt x="1533599" y="675930"/>
                  </a:lnTo>
                  <a:lnTo>
                    <a:pt x="1538082" y="723999"/>
                  </a:lnTo>
                  <a:lnTo>
                    <a:pt x="1539597" y="772876"/>
                  </a:lnTo>
                  <a:lnTo>
                    <a:pt x="1538082" y="821749"/>
                  </a:lnTo>
                  <a:lnTo>
                    <a:pt x="1533599" y="869815"/>
                  </a:lnTo>
                  <a:lnTo>
                    <a:pt x="1526237" y="916983"/>
                  </a:lnTo>
                  <a:lnTo>
                    <a:pt x="1516087" y="963162"/>
                  </a:lnTo>
                  <a:lnTo>
                    <a:pt x="1503238" y="1008261"/>
                  </a:lnTo>
                  <a:lnTo>
                    <a:pt x="1487781" y="1052191"/>
                  </a:lnTo>
                  <a:lnTo>
                    <a:pt x="1469806" y="1094861"/>
                  </a:lnTo>
                  <a:lnTo>
                    <a:pt x="1449403" y="1136179"/>
                  </a:lnTo>
                  <a:lnTo>
                    <a:pt x="1426663" y="1176056"/>
                  </a:lnTo>
                  <a:lnTo>
                    <a:pt x="1401675" y="1214402"/>
                  </a:lnTo>
                  <a:lnTo>
                    <a:pt x="1374530" y="1251124"/>
                  </a:lnTo>
                  <a:lnTo>
                    <a:pt x="1345318" y="1286134"/>
                  </a:lnTo>
                  <a:lnTo>
                    <a:pt x="1314129" y="1319340"/>
                  </a:lnTo>
                  <a:lnTo>
                    <a:pt x="1281053" y="1350652"/>
                  </a:lnTo>
                  <a:lnTo>
                    <a:pt x="1246181" y="1379979"/>
                  </a:lnTo>
                  <a:lnTo>
                    <a:pt x="1209602" y="1407232"/>
                  </a:lnTo>
                  <a:lnTo>
                    <a:pt x="1171407" y="1432318"/>
                  </a:lnTo>
                  <a:lnTo>
                    <a:pt x="1131686" y="1455148"/>
                  </a:lnTo>
                  <a:lnTo>
                    <a:pt x="1090529" y="1475631"/>
                  </a:lnTo>
                  <a:lnTo>
                    <a:pt x="1048026" y="1493677"/>
                  </a:lnTo>
                  <a:lnTo>
                    <a:pt x="1004267" y="1509195"/>
                  </a:lnTo>
                  <a:lnTo>
                    <a:pt x="959344" y="1522095"/>
                  </a:lnTo>
                  <a:lnTo>
                    <a:pt x="913345" y="1532285"/>
                  </a:lnTo>
                  <a:lnTo>
                    <a:pt x="866361" y="1539677"/>
                  </a:lnTo>
                  <a:lnTo>
                    <a:pt x="818482" y="1544178"/>
                  </a:lnTo>
                  <a:lnTo>
                    <a:pt x="769798" y="1545698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62610" y="711055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1539597" y="772875"/>
                  </a:moveTo>
                  <a:lnTo>
                    <a:pt x="1538082" y="723999"/>
                  </a:lnTo>
                  <a:lnTo>
                    <a:pt x="1533599" y="675930"/>
                  </a:lnTo>
                  <a:lnTo>
                    <a:pt x="1526237" y="628759"/>
                  </a:lnTo>
                  <a:lnTo>
                    <a:pt x="1516087" y="582577"/>
                  </a:lnTo>
                  <a:lnTo>
                    <a:pt x="1503238" y="537475"/>
                  </a:lnTo>
                  <a:lnTo>
                    <a:pt x="1487781" y="493542"/>
                  </a:lnTo>
                  <a:lnTo>
                    <a:pt x="1469806" y="450869"/>
                  </a:lnTo>
                  <a:lnTo>
                    <a:pt x="1449404" y="409548"/>
                  </a:lnTo>
                  <a:lnTo>
                    <a:pt x="1426663" y="369668"/>
                  </a:lnTo>
                  <a:lnTo>
                    <a:pt x="1401675" y="331320"/>
                  </a:lnTo>
                  <a:lnTo>
                    <a:pt x="1374530" y="294595"/>
                  </a:lnTo>
                  <a:lnTo>
                    <a:pt x="1345318" y="259583"/>
                  </a:lnTo>
                  <a:lnTo>
                    <a:pt x="1314129" y="226374"/>
                  </a:lnTo>
                  <a:lnTo>
                    <a:pt x="1281053" y="195060"/>
                  </a:lnTo>
                  <a:lnTo>
                    <a:pt x="1246181" y="165730"/>
                  </a:lnTo>
                  <a:lnTo>
                    <a:pt x="1209602" y="138476"/>
                  </a:lnTo>
                  <a:lnTo>
                    <a:pt x="1171407" y="113388"/>
                  </a:lnTo>
                  <a:lnTo>
                    <a:pt x="1131686" y="90556"/>
                  </a:lnTo>
                  <a:lnTo>
                    <a:pt x="1090529" y="70072"/>
                  </a:lnTo>
                  <a:lnTo>
                    <a:pt x="1048026" y="52024"/>
                  </a:lnTo>
                  <a:lnTo>
                    <a:pt x="1004267" y="36505"/>
                  </a:lnTo>
                  <a:lnTo>
                    <a:pt x="959344" y="23605"/>
                  </a:lnTo>
                  <a:lnTo>
                    <a:pt x="913345" y="13413"/>
                  </a:lnTo>
                  <a:lnTo>
                    <a:pt x="866361" y="6021"/>
                  </a:lnTo>
                  <a:lnTo>
                    <a:pt x="818482" y="1520"/>
                  </a:lnTo>
                  <a:lnTo>
                    <a:pt x="769798" y="0"/>
                  </a:lnTo>
                  <a:lnTo>
                    <a:pt x="721115" y="1520"/>
                  </a:lnTo>
                  <a:lnTo>
                    <a:pt x="673236" y="6021"/>
                  </a:lnTo>
                  <a:lnTo>
                    <a:pt x="626252" y="13413"/>
                  </a:lnTo>
                  <a:lnTo>
                    <a:pt x="580253" y="23605"/>
                  </a:lnTo>
                  <a:lnTo>
                    <a:pt x="535329" y="36505"/>
                  </a:lnTo>
                  <a:lnTo>
                    <a:pt x="491571" y="52024"/>
                  </a:lnTo>
                  <a:lnTo>
                    <a:pt x="449068" y="70072"/>
                  </a:lnTo>
                  <a:lnTo>
                    <a:pt x="407911" y="90556"/>
                  </a:lnTo>
                  <a:lnTo>
                    <a:pt x="368190" y="113388"/>
                  </a:lnTo>
                  <a:lnTo>
                    <a:pt x="329994" y="138476"/>
                  </a:lnTo>
                  <a:lnTo>
                    <a:pt x="293416" y="165730"/>
                  </a:lnTo>
                  <a:lnTo>
                    <a:pt x="258543" y="195060"/>
                  </a:lnTo>
                  <a:lnTo>
                    <a:pt x="225467" y="226374"/>
                  </a:lnTo>
                  <a:lnTo>
                    <a:pt x="194278" y="259583"/>
                  </a:lnTo>
                  <a:lnTo>
                    <a:pt x="165066" y="294595"/>
                  </a:lnTo>
                  <a:lnTo>
                    <a:pt x="137921" y="331320"/>
                  </a:lnTo>
                  <a:lnTo>
                    <a:pt x="112933" y="369668"/>
                  </a:lnTo>
                  <a:lnTo>
                    <a:pt x="90193" y="409548"/>
                  </a:lnTo>
                  <a:lnTo>
                    <a:pt x="69790" y="450869"/>
                  </a:lnTo>
                  <a:lnTo>
                    <a:pt x="51815" y="493542"/>
                  </a:lnTo>
                  <a:lnTo>
                    <a:pt x="36358" y="537475"/>
                  </a:lnTo>
                  <a:lnTo>
                    <a:pt x="23510" y="582577"/>
                  </a:lnTo>
                  <a:lnTo>
                    <a:pt x="13359" y="628759"/>
                  </a:lnTo>
                  <a:lnTo>
                    <a:pt x="5997" y="675930"/>
                  </a:lnTo>
                  <a:lnTo>
                    <a:pt x="1514" y="723999"/>
                  </a:lnTo>
                  <a:lnTo>
                    <a:pt x="0" y="772875"/>
                  </a:lnTo>
                  <a:lnTo>
                    <a:pt x="1514" y="821749"/>
                  </a:lnTo>
                  <a:lnTo>
                    <a:pt x="5997" y="869815"/>
                  </a:lnTo>
                  <a:lnTo>
                    <a:pt x="13359" y="916983"/>
                  </a:lnTo>
                  <a:lnTo>
                    <a:pt x="23510" y="963161"/>
                  </a:lnTo>
                  <a:lnTo>
                    <a:pt x="36358" y="1008261"/>
                  </a:lnTo>
                  <a:lnTo>
                    <a:pt x="51815" y="1052191"/>
                  </a:lnTo>
                  <a:lnTo>
                    <a:pt x="69790" y="1094861"/>
                  </a:lnTo>
                  <a:lnTo>
                    <a:pt x="90193" y="1136179"/>
                  </a:lnTo>
                  <a:lnTo>
                    <a:pt x="112933" y="1176056"/>
                  </a:lnTo>
                  <a:lnTo>
                    <a:pt x="137921" y="1214402"/>
                  </a:lnTo>
                  <a:lnTo>
                    <a:pt x="165066" y="1251124"/>
                  </a:lnTo>
                  <a:lnTo>
                    <a:pt x="194278" y="1286134"/>
                  </a:lnTo>
                  <a:lnTo>
                    <a:pt x="225467" y="1319340"/>
                  </a:lnTo>
                  <a:lnTo>
                    <a:pt x="258543" y="1350652"/>
                  </a:lnTo>
                  <a:lnTo>
                    <a:pt x="293416" y="1379979"/>
                  </a:lnTo>
                  <a:lnTo>
                    <a:pt x="329994" y="1407231"/>
                  </a:lnTo>
                  <a:lnTo>
                    <a:pt x="368190" y="1432318"/>
                  </a:lnTo>
                  <a:lnTo>
                    <a:pt x="407911" y="1455148"/>
                  </a:lnTo>
                  <a:lnTo>
                    <a:pt x="449068" y="1475631"/>
                  </a:lnTo>
                  <a:lnTo>
                    <a:pt x="491571" y="1493677"/>
                  </a:lnTo>
                  <a:lnTo>
                    <a:pt x="535329" y="1509195"/>
                  </a:lnTo>
                  <a:lnTo>
                    <a:pt x="580253" y="1522095"/>
                  </a:lnTo>
                  <a:lnTo>
                    <a:pt x="626252" y="1532285"/>
                  </a:lnTo>
                  <a:lnTo>
                    <a:pt x="673236" y="1539676"/>
                  </a:lnTo>
                  <a:lnTo>
                    <a:pt x="721115" y="1544177"/>
                  </a:lnTo>
                  <a:lnTo>
                    <a:pt x="769798" y="1545698"/>
                  </a:lnTo>
                  <a:lnTo>
                    <a:pt x="818482" y="1544177"/>
                  </a:lnTo>
                  <a:lnTo>
                    <a:pt x="866361" y="1539676"/>
                  </a:lnTo>
                  <a:lnTo>
                    <a:pt x="913345" y="1532285"/>
                  </a:lnTo>
                  <a:lnTo>
                    <a:pt x="959344" y="1522095"/>
                  </a:lnTo>
                  <a:lnTo>
                    <a:pt x="1004267" y="1509195"/>
                  </a:lnTo>
                  <a:lnTo>
                    <a:pt x="1048026" y="1493677"/>
                  </a:lnTo>
                  <a:lnTo>
                    <a:pt x="1090529" y="1475631"/>
                  </a:lnTo>
                  <a:lnTo>
                    <a:pt x="1131686" y="1455148"/>
                  </a:lnTo>
                  <a:lnTo>
                    <a:pt x="1171407" y="1432318"/>
                  </a:lnTo>
                  <a:lnTo>
                    <a:pt x="1209602" y="1407231"/>
                  </a:lnTo>
                  <a:lnTo>
                    <a:pt x="1246181" y="1379979"/>
                  </a:lnTo>
                  <a:lnTo>
                    <a:pt x="1281053" y="1350652"/>
                  </a:lnTo>
                  <a:lnTo>
                    <a:pt x="1314129" y="1319340"/>
                  </a:lnTo>
                  <a:lnTo>
                    <a:pt x="1345318" y="1286134"/>
                  </a:lnTo>
                  <a:lnTo>
                    <a:pt x="1374530" y="1251124"/>
                  </a:lnTo>
                  <a:lnTo>
                    <a:pt x="1401675" y="1214402"/>
                  </a:lnTo>
                  <a:lnTo>
                    <a:pt x="1426663" y="1176056"/>
                  </a:lnTo>
                  <a:lnTo>
                    <a:pt x="1449404" y="1136179"/>
                  </a:lnTo>
                  <a:lnTo>
                    <a:pt x="1469806" y="1094861"/>
                  </a:lnTo>
                  <a:lnTo>
                    <a:pt x="1487781" y="1052191"/>
                  </a:lnTo>
                  <a:lnTo>
                    <a:pt x="1503238" y="1008261"/>
                  </a:lnTo>
                  <a:lnTo>
                    <a:pt x="1516087" y="963161"/>
                  </a:lnTo>
                  <a:lnTo>
                    <a:pt x="1526237" y="916983"/>
                  </a:lnTo>
                  <a:lnTo>
                    <a:pt x="1533599" y="869815"/>
                  </a:lnTo>
                  <a:lnTo>
                    <a:pt x="1538082" y="821749"/>
                  </a:lnTo>
                  <a:lnTo>
                    <a:pt x="1539597" y="772875"/>
                  </a:lnTo>
                  <a:close/>
                </a:path>
                <a:path w="1539875" h="1546225">
                  <a:moveTo>
                    <a:pt x="1281204" y="772875"/>
                  </a:moveTo>
                  <a:lnTo>
                    <a:pt x="1279802" y="715196"/>
                  </a:lnTo>
                  <a:lnTo>
                    <a:pt x="1275659" y="658668"/>
                  </a:lnTo>
                  <a:lnTo>
                    <a:pt x="1268876" y="603441"/>
                  </a:lnTo>
                  <a:lnTo>
                    <a:pt x="1259552" y="549663"/>
                  </a:lnTo>
                  <a:lnTo>
                    <a:pt x="1247784" y="497485"/>
                  </a:lnTo>
                  <a:lnTo>
                    <a:pt x="1233673" y="447056"/>
                  </a:lnTo>
                  <a:lnTo>
                    <a:pt x="1217316" y="398525"/>
                  </a:lnTo>
                  <a:lnTo>
                    <a:pt x="1198813" y="352042"/>
                  </a:lnTo>
                  <a:lnTo>
                    <a:pt x="1178263" y="307756"/>
                  </a:lnTo>
                  <a:lnTo>
                    <a:pt x="1155764" y="265817"/>
                  </a:lnTo>
                  <a:lnTo>
                    <a:pt x="1131416" y="226374"/>
                  </a:lnTo>
                  <a:lnTo>
                    <a:pt x="1105317" y="189577"/>
                  </a:lnTo>
                  <a:lnTo>
                    <a:pt x="1077567" y="155575"/>
                  </a:lnTo>
                  <a:lnTo>
                    <a:pt x="1048263" y="124518"/>
                  </a:lnTo>
                  <a:lnTo>
                    <a:pt x="1017506" y="96554"/>
                  </a:lnTo>
                  <a:lnTo>
                    <a:pt x="985393" y="71834"/>
                  </a:lnTo>
                  <a:lnTo>
                    <a:pt x="952024" y="50508"/>
                  </a:lnTo>
                  <a:lnTo>
                    <a:pt x="917498" y="32723"/>
                  </a:lnTo>
                  <a:lnTo>
                    <a:pt x="881914" y="18631"/>
                  </a:lnTo>
                  <a:lnTo>
                    <a:pt x="807965" y="2119"/>
                  </a:lnTo>
                  <a:lnTo>
                    <a:pt x="769798" y="0"/>
                  </a:lnTo>
                  <a:lnTo>
                    <a:pt x="731635" y="2119"/>
                  </a:lnTo>
                  <a:lnTo>
                    <a:pt x="657691" y="18631"/>
                  </a:lnTo>
                  <a:lnTo>
                    <a:pt x="622108" y="32723"/>
                  </a:lnTo>
                  <a:lnTo>
                    <a:pt x="587583" y="50508"/>
                  </a:lnTo>
                  <a:lnTo>
                    <a:pt x="554215" y="71834"/>
                  </a:lnTo>
                  <a:lnTo>
                    <a:pt x="522102" y="96554"/>
                  </a:lnTo>
                  <a:lnTo>
                    <a:pt x="491345" y="124518"/>
                  </a:lnTo>
                  <a:lnTo>
                    <a:pt x="462041" y="155575"/>
                  </a:lnTo>
                  <a:lnTo>
                    <a:pt x="434290" y="189577"/>
                  </a:lnTo>
                  <a:lnTo>
                    <a:pt x="408190" y="226374"/>
                  </a:lnTo>
                  <a:lnTo>
                    <a:pt x="383841" y="265817"/>
                  </a:lnTo>
                  <a:lnTo>
                    <a:pt x="361341" y="307756"/>
                  </a:lnTo>
                  <a:lnTo>
                    <a:pt x="340790" y="352042"/>
                  </a:lnTo>
                  <a:lnTo>
                    <a:pt x="322286" y="398525"/>
                  </a:lnTo>
                  <a:lnTo>
                    <a:pt x="305928" y="447056"/>
                  </a:lnTo>
                  <a:lnTo>
                    <a:pt x="291816" y="497485"/>
                  </a:lnTo>
                  <a:lnTo>
                    <a:pt x="280047" y="549663"/>
                  </a:lnTo>
                  <a:lnTo>
                    <a:pt x="270721" y="603441"/>
                  </a:lnTo>
                  <a:lnTo>
                    <a:pt x="263938" y="658668"/>
                  </a:lnTo>
                  <a:lnTo>
                    <a:pt x="259795" y="715196"/>
                  </a:lnTo>
                  <a:lnTo>
                    <a:pt x="258392" y="772875"/>
                  </a:lnTo>
                  <a:lnTo>
                    <a:pt x="259795" y="830551"/>
                  </a:lnTo>
                  <a:lnTo>
                    <a:pt x="263938" y="887075"/>
                  </a:lnTo>
                  <a:lnTo>
                    <a:pt x="270721" y="942299"/>
                  </a:lnTo>
                  <a:lnTo>
                    <a:pt x="280047" y="996073"/>
                  </a:lnTo>
                  <a:lnTo>
                    <a:pt x="291816" y="1048248"/>
                  </a:lnTo>
                  <a:lnTo>
                    <a:pt x="305928" y="1098674"/>
                  </a:lnTo>
                  <a:lnTo>
                    <a:pt x="322286" y="1147202"/>
                  </a:lnTo>
                  <a:lnTo>
                    <a:pt x="340790" y="1193681"/>
                  </a:lnTo>
                  <a:lnTo>
                    <a:pt x="361341" y="1237964"/>
                  </a:lnTo>
                  <a:lnTo>
                    <a:pt x="383841" y="1279900"/>
                  </a:lnTo>
                  <a:lnTo>
                    <a:pt x="408190" y="1319340"/>
                  </a:lnTo>
                  <a:lnTo>
                    <a:pt x="434290" y="1356135"/>
                  </a:lnTo>
                  <a:lnTo>
                    <a:pt x="462041" y="1390134"/>
                  </a:lnTo>
                  <a:lnTo>
                    <a:pt x="491345" y="1421189"/>
                  </a:lnTo>
                  <a:lnTo>
                    <a:pt x="522102" y="1449150"/>
                  </a:lnTo>
                  <a:lnTo>
                    <a:pt x="554215" y="1473868"/>
                  </a:lnTo>
                  <a:lnTo>
                    <a:pt x="587583" y="1495194"/>
                  </a:lnTo>
                  <a:lnTo>
                    <a:pt x="622108" y="1512977"/>
                  </a:lnTo>
                  <a:lnTo>
                    <a:pt x="657691" y="1527068"/>
                  </a:lnTo>
                  <a:lnTo>
                    <a:pt x="731635" y="1543578"/>
                  </a:lnTo>
                  <a:lnTo>
                    <a:pt x="769798" y="1545698"/>
                  </a:lnTo>
                  <a:lnTo>
                    <a:pt x="807965" y="1543578"/>
                  </a:lnTo>
                  <a:lnTo>
                    <a:pt x="881914" y="1527068"/>
                  </a:lnTo>
                  <a:lnTo>
                    <a:pt x="917498" y="1512977"/>
                  </a:lnTo>
                  <a:lnTo>
                    <a:pt x="952024" y="1495194"/>
                  </a:lnTo>
                  <a:lnTo>
                    <a:pt x="985393" y="1473868"/>
                  </a:lnTo>
                  <a:lnTo>
                    <a:pt x="1017506" y="1449150"/>
                  </a:lnTo>
                  <a:lnTo>
                    <a:pt x="1048263" y="1421189"/>
                  </a:lnTo>
                  <a:lnTo>
                    <a:pt x="1077567" y="1390134"/>
                  </a:lnTo>
                  <a:lnTo>
                    <a:pt x="1105317" y="1356135"/>
                  </a:lnTo>
                  <a:lnTo>
                    <a:pt x="1131416" y="1319340"/>
                  </a:lnTo>
                  <a:lnTo>
                    <a:pt x="1155764" y="1279900"/>
                  </a:lnTo>
                  <a:lnTo>
                    <a:pt x="1178263" y="1237964"/>
                  </a:lnTo>
                  <a:lnTo>
                    <a:pt x="1198813" y="1193681"/>
                  </a:lnTo>
                  <a:lnTo>
                    <a:pt x="1217316" y="1147202"/>
                  </a:lnTo>
                  <a:lnTo>
                    <a:pt x="1233673" y="1098674"/>
                  </a:lnTo>
                  <a:lnTo>
                    <a:pt x="1247784" y="1048248"/>
                  </a:lnTo>
                  <a:lnTo>
                    <a:pt x="1259552" y="996073"/>
                  </a:lnTo>
                  <a:lnTo>
                    <a:pt x="1268876" y="942299"/>
                  </a:lnTo>
                  <a:lnTo>
                    <a:pt x="1275659" y="887075"/>
                  </a:lnTo>
                  <a:lnTo>
                    <a:pt x="1279802" y="830551"/>
                  </a:lnTo>
                  <a:lnTo>
                    <a:pt x="1281204" y="772875"/>
                  </a:lnTo>
                  <a:close/>
                </a:path>
                <a:path w="1539875" h="1546225">
                  <a:moveTo>
                    <a:pt x="968965" y="772875"/>
                  </a:moveTo>
                  <a:lnTo>
                    <a:pt x="968152" y="702530"/>
                  </a:lnTo>
                  <a:lnTo>
                    <a:pt x="965757" y="633953"/>
                  </a:lnTo>
                  <a:lnTo>
                    <a:pt x="961852" y="567419"/>
                  </a:lnTo>
                  <a:lnTo>
                    <a:pt x="956506" y="503199"/>
                  </a:lnTo>
                  <a:lnTo>
                    <a:pt x="949791" y="441567"/>
                  </a:lnTo>
                  <a:lnTo>
                    <a:pt x="941776" y="382795"/>
                  </a:lnTo>
                  <a:lnTo>
                    <a:pt x="932531" y="327158"/>
                  </a:lnTo>
                  <a:lnTo>
                    <a:pt x="922128" y="274926"/>
                  </a:lnTo>
                  <a:lnTo>
                    <a:pt x="910635" y="226374"/>
                  </a:lnTo>
                  <a:lnTo>
                    <a:pt x="898124" y="181774"/>
                  </a:lnTo>
                  <a:lnTo>
                    <a:pt x="884665" y="141399"/>
                  </a:lnTo>
                  <a:lnTo>
                    <a:pt x="870327" y="105522"/>
                  </a:lnTo>
                  <a:lnTo>
                    <a:pt x="839299" y="48354"/>
                  </a:lnTo>
                  <a:lnTo>
                    <a:pt x="805602" y="12452"/>
                  </a:lnTo>
                  <a:lnTo>
                    <a:pt x="769798" y="0"/>
                  </a:lnTo>
                  <a:lnTo>
                    <a:pt x="751668" y="3158"/>
                  </a:lnTo>
                  <a:lnTo>
                    <a:pt x="716847" y="27608"/>
                  </a:lnTo>
                  <a:lnTo>
                    <a:pt x="684415" y="74416"/>
                  </a:lnTo>
                  <a:lnTo>
                    <a:pt x="654932" y="141399"/>
                  </a:lnTo>
                  <a:lnTo>
                    <a:pt x="641472" y="181774"/>
                  </a:lnTo>
                  <a:lnTo>
                    <a:pt x="628961" y="226374"/>
                  </a:lnTo>
                  <a:lnTo>
                    <a:pt x="617469" y="274926"/>
                  </a:lnTo>
                  <a:lnTo>
                    <a:pt x="607065" y="327158"/>
                  </a:lnTo>
                  <a:lnTo>
                    <a:pt x="597821" y="382795"/>
                  </a:lnTo>
                  <a:lnTo>
                    <a:pt x="589805" y="441567"/>
                  </a:lnTo>
                  <a:lnTo>
                    <a:pt x="583090" y="503199"/>
                  </a:lnTo>
                  <a:lnTo>
                    <a:pt x="577745" y="567419"/>
                  </a:lnTo>
                  <a:lnTo>
                    <a:pt x="573840" y="633953"/>
                  </a:lnTo>
                  <a:lnTo>
                    <a:pt x="571445" y="702530"/>
                  </a:lnTo>
                  <a:lnTo>
                    <a:pt x="570631" y="772875"/>
                  </a:lnTo>
                  <a:lnTo>
                    <a:pt x="571445" y="843217"/>
                  </a:lnTo>
                  <a:lnTo>
                    <a:pt x="573840" y="911789"/>
                  </a:lnTo>
                  <a:lnTo>
                    <a:pt x="577745" y="978319"/>
                  </a:lnTo>
                  <a:lnTo>
                    <a:pt x="583090" y="1042535"/>
                  </a:lnTo>
                  <a:lnTo>
                    <a:pt x="589805" y="1104162"/>
                  </a:lnTo>
                  <a:lnTo>
                    <a:pt x="597821" y="1162930"/>
                  </a:lnTo>
                  <a:lnTo>
                    <a:pt x="607065" y="1218564"/>
                  </a:lnTo>
                  <a:lnTo>
                    <a:pt x="617469" y="1270791"/>
                  </a:lnTo>
                  <a:lnTo>
                    <a:pt x="628961" y="1319340"/>
                  </a:lnTo>
                  <a:lnTo>
                    <a:pt x="641472" y="1363937"/>
                  </a:lnTo>
                  <a:lnTo>
                    <a:pt x="654932" y="1404309"/>
                  </a:lnTo>
                  <a:lnTo>
                    <a:pt x="669269" y="1440183"/>
                  </a:lnTo>
                  <a:lnTo>
                    <a:pt x="700297" y="1497347"/>
                  </a:lnTo>
                  <a:lnTo>
                    <a:pt x="733994" y="1533246"/>
                  </a:lnTo>
                  <a:lnTo>
                    <a:pt x="769798" y="1545698"/>
                  </a:lnTo>
                  <a:lnTo>
                    <a:pt x="787928" y="1542540"/>
                  </a:lnTo>
                  <a:lnTo>
                    <a:pt x="822749" y="1518091"/>
                  </a:lnTo>
                  <a:lnTo>
                    <a:pt x="855182" y="1471287"/>
                  </a:lnTo>
                  <a:lnTo>
                    <a:pt x="884665" y="1404309"/>
                  </a:lnTo>
                  <a:lnTo>
                    <a:pt x="898124" y="1363937"/>
                  </a:lnTo>
                  <a:lnTo>
                    <a:pt x="910635" y="1319340"/>
                  </a:lnTo>
                  <a:lnTo>
                    <a:pt x="922128" y="1270791"/>
                  </a:lnTo>
                  <a:lnTo>
                    <a:pt x="932531" y="1218564"/>
                  </a:lnTo>
                  <a:lnTo>
                    <a:pt x="941776" y="1162930"/>
                  </a:lnTo>
                  <a:lnTo>
                    <a:pt x="949791" y="1104162"/>
                  </a:lnTo>
                  <a:lnTo>
                    <a:pt x="956506" y="1042535"/>
                  </a:lnTo>
                  <a:lnTo>
                    <a:pt x="961852" y="978319"/>
                  </a:lnTo>
                  <a:lnTo>
                    <a:pt x="965757" y="911789"/>
                  </a:lnTo>
                  <a:lnTo>
                    <a:pt x="968152" y="843217"/>
                  </a:lnTo>
                  <a:lnTo>
                    <a:pt x="968965" y="772875"/>
                  </a:lnTo>
                  <a:close/>
                </a:path>
                <a:path w="1539875" h="1546225">
                  <a:moveTo>
                    <a:pt x="0" y="772875"/>
                  </a:moveTo>
                  <a:lnTo>
                    <a:pt x="1539597" y="772875"/>
                  </a:lnTo>
                </a:path>
                <a:path w="1539875" h="1546225">
                  <a:moveTo>
                    <a:pt x="181937" y="273960"/>
                  </a:moveTo>
                  <a:lnTo>
                    <a:pt x="215743" y="298910"/>
                  </a:lnTo>
                  <a:lnTo>
                    <a:pt x="251902" y="322333"/>
                  </a:lnTo>
                  <a:lnTo>
                    <a:pt x="290290" y="344150"/>
                  </a:lnTo>
                  <a:lnTo>
                    <a:pt x="330786" y="364277"/>
                  </a:lnTo>
                  <a:lnTo>
                    <a:pt x="373265" y="382632"/>
                  </a:lnTo>
                  <a:lnTo>
                    <a:pt x="417606" y="399135"/>
                  </a:lnTo>
                  <a:lnTo>
                    <a:pt x="463686" y="413703"/>
                  </a:lnTo>
                  <a:lnTo>
                    <a:pt x="511381" y="426255"/>
                  </a:lnTo>
                  <a:lnTo>
                    <a:pt x="560569" y="436708"/>
                  </a:lnTo>
                  <a:lnTo>
                    <a:pt x="611128" y="444980"/>
                  </a:lnTo>
                  <a:lnTo>
                    <a:pt x="662934" y="450990"/>
                  </a:lnTo>
                  <a:lnTo>
                    <a:pt x="715865" y="454657"/>
                  </a:lnTo>
                  <a:lnTo>
                    <a:pt x="769798" y="455897"/>
                  </a:lnTo>
                  <a:lnTo>
                    <a:pt x="823726" y="454657"/>
                  </a:lnTo>
                  <a:lnTo>
                    <a:pt x="876652" y="450992"/>
                  </a:lnTo>
                  <a:lnTo>
                    <a:pt x="928454" y="444984"/>
                  </a:lnTo>
                  <a:lnTo>
                    <a:pt x="979010" y="436714"/>
                  </a:lnTo>
                  <a:lnTo>
                    <a:pt x="1028195" y="426264"/>
                  </a:lnTo>
                  <a:lnTo>
                    <a:pt x="1075889" y="413715"/>
                  </a:lnTo>
                  <a:lnTo>
                    <a:pt x="1121966" y="399150"/>
                  </a:lnTo>
                  <a:lnTo>
                    <a:pt x="1166306" y="382650"/>
                  </a:lnTo>
                  <a:lnTo>
                    <a:pt x="1208785" y="364297"/>
                  </a:lnTo>
                  <a:lnTo>
                    <a:pt x="1249280" y="344173"/>
                  </a:lnTo>
                  <a:lnTo>
                    <a:pt x="1287668" y="322358"/>
                  </a:lnTo>
                  <a:lnTo>
                    <a:pt x="1323827" y="298936"/>
                  </a:lnTo>
                  <a:lnTo>
                    <a:pt x="1357633" y="273987"/>
                  </a:lnTo>
                </a:path>
                <a:path w="1539875" h="1546225">
                  <a:moveTo>
                    <a:pt x="1357606" y="1269465"/>
                  </a:moveTo>
                  <a:lnTo>
                    <a:pt x="1323805" y="1244521"/>
                  </a:lnTo>
                  <a:lnTo>
                    <a:pt x="1287650" y="1221100"/>
                  </a:lnTo>
                  <a:lnTo>
                    <a:pt x="1249264" y="1199286"/>
                  </a:lnTo>
                  <a:lnTo>
                    <a:pt x="1208769" y="1179160"/>
                  </a:lnTo>
                  <a:lnTo>
                    <a:pt x="1166290" y="1160804"/>
                  </a:lnTo>
                  <a:lnTo>
                    <a:pt x="1121948" y="1144300"/>
                  </a:lnTo>
                  <a:lnTo>
                    <a:pt x="1075867" y="1129731"/>
                  </a:lnTo>
                  <a:lnTo>
                    <a:pt x="1028170" y="1117177"/>
                  </a:lnTo>
                  <a:lnTo>
                    <a:pt x="978979" y="1106722"/>
                  </a:lnTo>
                  <a:lnTo>
                    <a:pt x="928419" y="1098448"/>
                  </a:lnTo>
                  <a:lnTo>
                    <a:pt x="876611" y="1092436"/>
                  </a:lnTo>
                  <a:lnTo>
                    <a:pt x="823678" y="1088769"/>
                  </a:lnTo>
                  <a:lnTo>
                    <a:pt x="769745" y="1087528"/>
                  </a:lnTo>
                  <a:lnTo>
                    <a:pt x="715818" y="1088768"/>
                  </a:lnTo>
                  <a:lnTo>
                    <a:pt x="662891" y="1092433"/>
                  </a:lnTo>
                  <a:lnTo>
                    <a:pt x="611089" y="1098441"/>
                  </a:lnTo>
                  <a:lnTo>
                    <a:pt x="560534" y="1106711"/>
                  </a:lnTo>
                  <a:lnTo>
                    <a:pt x="511349" y="1117161"/>
                  </a:lnTo>
                  <a:lnTo>
                    <a:pt x="463657" y="1129710"/>
                  </a:lnTo>
                  <a:lnTo>
                    <a:pt x="417581" y="1144275"/>
                  </a:lnTo>
                  <a:lnTo>
                    <a:pt x="373243" y="1160775"/>
                  </a:lnTo>
                  <a:lnTo>
                    <a:pt x="330767" y="1179128"/>
                  </a:lnTo>
                  <a:lnTo>
                    <a:pt x="290276" y="1199252"/>
                  </a:lnTo>
                  <a:lnTo>
                    <a:pt x="251891" y="1221067"/>
                  </a:lnTo>
                  <a:lnTo>
                    <a:pt x="215738" y="1244489"/>
                  </a:lnTo>
                  <a:lnTo>
                    <a:pt x="181937" y="1269438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173252" y="1713511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4" h="543560">
                  <a:moveTo>
                    <a:pt x="270562" y="543243"/>
                  </a:moveTo>
                  <a:lnTo>
                    <a:pt x="221930" y="538867"/>
                  </a:lnTo>
                  <a:lnTo>
                    <a:pt x="176156" y="526251"/>
                  </a:lnTo>
                  <a:lnTo>
                    <a:pt x="134007" y="506162"/>
                  </a:lnTo>
                  <a:lnTo>
                    <a:pt x="96244" y="479367"/>
                  </a:lnTo>
                  <a:lnTo>
                    <a:pt x="63634" y="446632"/>
                  </a:lnTo>
                  <a:lnTo>
                    <a:pt x="36940" y="408724"/>
                  </a:lnTo>
                  <a:lnTo>
                    <a:pt x="16927" y="366411"/>
                  </a:lnTo>
                  <a:lnTo>
                    <a:pt x="4359" y="320459"/>
                  </a:lnTo>
                  <a:lnTo>
                    <a:pt x="0" y="271634"/>
                  </a:lnTo>
                  <a:lnTo>
                    <a:pt x="4359" y="222802"/>
                  </a:lnTo>
                  <a:lnTo>
                    <a:pt x="16927" y="176844"/>
                  </a:lnTo>
                  <a:lnTo>
                    <a:pt x="36940" y="134526"/>
                  </a:lnTo>
                  <a:lnTo>
                    <a:pt x="63634" y="96615"/>
                  </a:lnTo>
                  <a:lnTo>
                    <a:pt x="96244" y="63878"/>
                  </a:lnTo>
                  <a:lnTo>
                    <a:pt x="134007" y="37081"/>
                  </a:lnTo>
                  <a:lnTo>
                    <a:pt x="176156" y="16991"/>
                  </a:lnTo>
                  <a:lnTo>
                    <a:pt x="221930" y="4375"/>
                  </a:lnTo>
                  <a:lnTo>
                    <a:pt x="270562" y="0"/>
                  </a:lnTo>
                  <a:lnTo>
                    <a:pt x="319195" y="4375"/>
                  </a:lnTo>
                  <a:lnTo>
                    <a:pt x="364968" y="16991"/>
                  </a:lnTo>
                  <a:lnTo>
                    <a:pt x="407118" y="37081"/>
                  </a:lnTo>
                  <a:lnTo>
                    <a:pt x="444880" y="63878"/>
                  </a:lnTo>
                  <a:lnTo>
                    <a:pt x="477490" y="96615"/>
                  </a:lnTo>
                  <a:lnTo>
                    <a:pt x="504184" y="134526"/>
                  </a:lnTo>
                  <a:lnTo>
                    <a:pt x="524197" y="176844"/>
                  </a:lnTo>
                  <a:lnTo>
                    <a:pt x="536766" y="222802"/>
                  </a:lnTo>
                  <a:lnTo>
                    <a:pt x="541125" y="271634"/>
                  </a:lnTo>
                  <a:lnTo>
                    <a:pt x="536766" y="320459"/>
                  </a:lnTo>
                  <a:lnTo>
                    <a:pt x="524197" y="366411"/>
                  </a:lnTo>
                  <a:lnTo>
                    <a:pt x="504184" y="408724"/>
                  </a:lnTo>
                  <a:lnTo>
                    <a:pt x="477490" y="446632"/>
                  </a:lnTo>
                  <a:lnTo>
                    <a:pt x="444880" y="479367"/>
                  </a:lnTo>
                  <a:lnTo>
                    <a:pt x="407118" y="506162"/>
                  </a:lnTo>
                  <a:lnTo>
                    <a:pt x="364968" y="526251"/>
                  </a:lnTo>
                  <a:lnTo>
                    <a:pt x="319195" y="538867"/>
                  </a:lnTo>
                  <a:lnTo>
                    <a:pt x="270562" y="54324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173252" y="1713511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4" h="543560">
                  <a:moveTo>
                    <a:pt x="541125" y="271634"/>
                  </a:moveTo>
                  <a:lnTo>
                    <a:pt x="536766" y="222802"/>
                  </a:lnTo>
                  <a:lnTo>
                    <a:pt x="524197" y="176844"/>
                  </a:lnTo>
                  <a:lnTo>
                    <a:pt x="504184" y="134526"/>
                  </a:lnTo>
                  <a:lnTo>
                    <a:pt x="477490" y="96615"/>
                  </a:lnTo>
                  <a:lnTo>
                    <a:pt x="444880" y="63878"/>
                  </a:lnTo>
                  <a:lnTo>
                    <a:pt x="407118" y="37081"/>
                  </a:lnTo>
                  <a:lnTo>
                    <a:pt x="364968" y="16991"/>
                  </a:lnTo>
                  <a:lnTo>
                    <a:pt x="319195" y="4375"/>
                  </a:lnTo>
                  <a:lnTo>
                    <a:pt x="270562" y="0"/>
                  </a:lnTo>
                  <a:lnTo>
                    <a:pt x="221930" y="4375"/>
                  </a:lnTo>
                  <a:lnTo>
                    <a:pt x="176156" y="16991"/>
                  </a:lnTo>
                  <a:lnTo>
                    <a:pt x="134007" y="37081"/>
                  </a:lnTo>
                  <a:lnTo>
                    <a:pt x="96244" y="63878"/>
                  </a:lnTo>
                  <a:lnTo>
                    <a:pt x="63634" y="96615"/>
                  </a:lnTo>
                  <a:lnTo>
                    <a:pt x="36940" y="134526"/>
                  </a:lnTo>
                  <a:lnTo>
                    <a:pt x="16927" y="176844"/>
                  </a:lnTo>
                  <a:lnTo>
                    <a:pt x="4359" y="222802"/>
                  </a:lnTo>
                  <a:lnTo>
                    <a:pt x="0" y="271634"/>
                  </a:lnTo>
                  <a:lnTo>
                    <a:pt x="4359" y="320459"/>
                  </a:lnTo>
                  <a:lnTo>
                    <a:pt x="16927" y="366411"/>
                  </a:lnTo>
                  <a:lnTo>
                    <a:pt x="36940" y="408724"/>
                  </a:lnTo>
                  <a:lnTo>
                    <a:pt x="63634" y="446632"/>
                  </a:lnTo>
                  <a:lnTo>
                    <a:pt x="96244" y="479367"/>
                  </a:lnTo>
                  <a:lnTo>
                    <a:pt x="134007" y="506162"/>
                  </a:lnTo>
                  <a:lnTo>
                    <a:pt x="176156" y="526251"/>
                  </a:lnTo>
                  <a:lnTo>
                    <a:pt x="221930" y="538867"/>
                  </a:lnTo>
                  <a:lnTo>
                    <a:pt x="270562" y="543242"/>
                  </a:lnTo>
                  <a:lnTo>
                    <a:pt x="319195" y="538867"/>
                  </a:lnTo>
                  <a:lnTo>
                    <a:pt x="364968" y="526251"/>
                  </a:lnTo>
                  <a:lnTo>
                    <a:pt x="407118" y="506162"/>
                  </a:lnTo>
                  <a:lnTo>
                    <a:pt x="444880" y="479367"/>
                  </a:lnTo>
                  <a:lnTo>
                    <a:pt x="477490" y="446632"/>
                  </a:lnTo>
                  <a:lnTo>
                    <a:pt x="504184" y="408724"/>
                  </a:lnTo>
                  <a:lnTo>
                    <a:pt x="524197" y="366411"/>
                  </a:lnTo>
                  <a:lnTo>
                    <a:pt x="536766" y="320459"/>
                  </a:lnTo>
                  <a:lnTo>
                    <a:pt x="541125" y="271634"/>
                  </a:lnTo>
                  <a:close/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94792" y="1883737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298045" y="202817"/>
                  </a:moveTo>
                  <a:lnTo>
                    <a:pt x="0" y="202817"/>
                  </a:lnTo>
                  <a:lnTo>
                    <a:pt x="0" y="0"/>
                  </a:lnTo>
                  <a:lnTo>
                    <a:pt x="298045" y="0"/>
                  </a:lnTo>
                  <a:lnTo>
                    <a:pt x="298045" y="202817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94792" y="1883764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0" y="0"/>
                  </a:moveTo>
                  <a:lnTo>
                    <a:pt x="0" y="202790"/>
                  </a:lnTo>
                  <a:lnTo>
                    <a:pt x="298045" y="202790"/>
                  </a:lnTo>
                  <a:lnTo>
                    <a:pt x="298045" y="0"/>
                  </a:lnTo>
                </a:path>
              </a:pathLst>
            </a:custGeom>
            <a:ln w="3076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7294792" y="1883764"/>
              <a:ext cx="298450" cy="101600"/>
            </a:xfrm>
            <a:custGeom>
              <a:avLst/>
              <a:gdLst/>
              <a:ahLst/>
              <a:cxnLst/>
              <a:rect l="l" t="t" r="r" b="b"/>
              <a:pathLst>
                <a:path w="298450" h="101600">
                  <a:moveTo>
                    <a:pt x="298045" y="0"/>
                  </a:moveTo>
                  <a:lnTo>
                    <a:pt x="0" y="0"/>
                  </a:lnTo>
                  <a:lnTo>
                    <a:pt x="149049" y="101381"/>
                  </a:lnTo>
                  <a:lnTo>
                    <a:pt x="298045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114942" y="645072"/>
              <a:ext cx="1655445" cy="1673860"/>
            </a:xfrm>
            <a:custGeom>
              <a:avLst/>
              <a:gdLst/>
              <a:ahLst/>
              <a:cxnLst/>
              <a:rect l="l" t="t" r="r" b="b"/>
              <a:pathLst>
                <a:path w="1655445" h="1673860">
                  <a:moveTo>
                    <a:pt x="1179850" y="1238692"/>
                  </a:moveTo>
                  <a:lnTo>
                    <a:pt x="1328899" y="1340074"/>
                  </a:lnTo>
                  <a:lnTo>
                    <a:pt x="1477895" y="1238692"/>
                  </a:lnTo>
                  <a:lnTo>
                    <a:pt x="1179850" y="1238692"/>
                  </a:lnTo>
                  <a:close/>
                </a:path>
                <a:path w="1655445" h="1673860">
                  <a:moveTo>
                    <a:pt x="323157" y="1574680"/>
                  </a:moveTo>
                  <a:lnTo>
                    <a:pt x="199353" y="1574680"/>
                  </a:lnTo>
                </a:path>
                <a:path w="1655445" h="1673860">
                  <a:moveTo>
                    <a:pt x="261242" y="1636813"/>
                  </a:moveTo>
                  <a:lnTo>
                    <a:pt x="261242" y="1512519"/>
                  </a:lnTo>
                </a:path>
                <a:path w="1655445" h="1673860">
                  <a:moveTo>
                    <a:pt x="199353" y="1435493"/>
                  </a:moveTo>
                  <a:lnTo>
                    <a:pt x="0" y="1435493"/>
                  </a:lnTo>
                </a:path>
                <a:path w="1655445" h="1673860">
                  <a:moveTo>
                    <a:pt x="99676" y="1535565"/>
                  </a:moveTo>
                  <a:lnTo>
                    <a:pt x="99676" y="1335448"/>
                  </a:lnTo>
                </a:path>
                <a:path w="1655445" h="1673860">
                  <a:moveTo>
                    <a:pt x="1630326" y="239231"/>
                  </a:moveTo>
                  <a:lnTo>
                    <a:pt x="1506522" y="239231"/>
                  </a:lnTo>
                </a:path>
                <a:path w="1655445" h="1673860">
                  <a:moveTo>
                    <a:pt x="1568411" y="301391"/>
                  </a:moveTo>
                  <a:lnTo>
                    <a:pt x="1568411" y="177097"/>
                  </a:lnTo>
                </a:path>
                <a:path w="1655445" h="1673860">
                  <a:moveTo>
                    <a:pt x="1506522" y="100071"/>
                  </a:moveTo>
                  <a:lnTo>
                    <a:pt x="1307169" y="100071"/>
                  </a:lnTo>
                </a:path>
                <a:path w="1655445" h="1673860">
                  <a:moveTo>
                    <a:pt x="1406846" y="200143"/>
                  </a:moveTo>
                  <a:lnTo>
                    <a:pt x="1406846" y="0"/>
                  </a:lnTo>
                </a:path>
                <a:path w="1655445" h="1673860">
                  <a:moveTo>
                    <a:pt x="161565" y="114936"/>
                  </a:moveTo>
                  <a:lnTo>
                    <a:pt x="161565" y="239231"/>
                  </a:lnTo>
                </a:path>
                <a:path w="1655445" h="1673860">
                  <a:moveTo>
                    <a:pt x="223480" y="177097"/>
                  </a:moveTo>
                  <a:lnTo>
                    <a:pt x="99676" y="177097"/>
                  </a:lnTo>
                </a:path>
                <a:path w="1655445" h="1673860">
                  <a:moveTo>
                    <a:pt x="1593363" y="1549548"/>
                  </a:moveTo>
                  <a:lnTo>
                    <a:pt x="1593363" y="1673842"/>
                  </a:lnTo>
                </a:path>
                <a:path w="1655445" h="1673860">
                  <a:moveTo>
                    <a:pt x="1655252" y="1611682"/>
                  </a:moveTo>
                  <a:lnTo>
                    <a:pt x="1531448" y="1611682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275857" y="1827478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4" h="454660">
                  <a:moveTo>
                    <a:pt x="724847" y="454174"/>
                  </a:move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62627" y="430372"/>
                  </a:ln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5" y="171856"/>
                  </a:lnTo>
                  <a:lnTo>
                    <a:pt x="1427831" y="230513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8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275857" y="1827478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4" h="454660">
                  <a:moveTo>
                    <a:pt x="62627" y="430372"/>
                  </a:move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4" y="171856"/>
                  </a:lnTo>
                  <a:lnTo>
                    <a:pt x="1427831" y="230513"/>
                  </a:lnTo>
                  <a:lnTo>
                    <a:pt x="1437009" y="284416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7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90738" y="433893"/>
                  </a:lnTo>
                  <a:lnTo>
                    <a:pt x="62627" y="430372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751915" y="2067598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80227" y="155331"/>
                  </a:move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14976" y="146182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7767" y="77811"/>
                  </a:lnTo>
                  <a:lnTo>
                    <a:pt x="18373" y="22968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6438" y="120187"/>
                  </a:lnTo>
                  <a:lnTo>
                    <a:pt x="497543" y="125872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0751915" y="2067598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2167" y="147285"/>
                  </a:moveTo>
                  <a:lnTo>
                    <a:pt x="14976" y="146182"/>
                  </a:lnTo>
                  <a:lnTo>
                    <a:pt x="8663" y="142335"/>
                  </a:lnTo>
                  <a:lnTo>
                    <a:pt x="4756" y="136706"/>
                  </a:lnTo>
                  <a:lnTo>
                    <a:pt x="1274" y="131756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3559" y="104825"/>
                  </a:lnTo>
                  <a:lnTo>
                    <a:pt x="12968" y="47673"/>
                  </a:lnTo>
                  <a:lnTo>
                    <a:pt x="27030" y="6816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3835" y="105243"/>
                  </a:lnTo>
                  <a:lnTo>
                    <a:pt x="496438" y="120187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22167" y="147285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0328067" y="788984"/>
              <a:ext cx="1345565" cy="1055370"/>
            </a:xfrm>
            <a:custGeom>
              <a:avLst/>
              <a:gdLst/>
              <a:ahLst/>
              <a:cxnLst/>
              <a:rect l="l" t="t" r="r" b="b"/>
              <a:pathLst>
                <a:path w="1345565" h="1055370">
                  <a:moveTo>
                    <a:pt x="1275283" y="1054786"/>
                  </a:moveTo>
                  <a:lnTo>
                    <a:pt x="69928" y="1054786"/>
                  </a:lnTo>
                  <a:lnTo>
                    <a:pt x="42735" y="1049283"/>
                  </a:lnTo>
                  <a:lnTo>
                    <a:pt x="20504" y="1034286"/>
                  </a:lnTo>
                  <a:lnTo>
                    <a:pt x="5503" y="1012065"/>
                  </a:lnTo>
                  <a:lnTo>
                    <a:pt x="0" y="984891"/>
                  </a:lnTo>
                  <a:lnTo>
                    <a:pt x="0" y="69894"/>
                  </a:lnTo>
                  <a:lnTo>
                    <a:pt x="5503" y="42708"/>
                  </a:lnTo>
                  <a:lnTo>
                    <a:pt x="20504" y="20489"/>
                  </a:lnTo>
                  <a:lnTo>
                    <a:pt x="42735" y="5499"/>
                  </a:lnTo>
                  <a:lnTo>
                    <a:pt x="69928" y="0"/>
                  </a:lnTo>
                  <a:lnTo>
                    <a:pt x="1275283" y="0"/>
                  </a:lnTo>
                  <a:lnTo>
                    <a:pt x="1302477" y="5499"/>
                  </a:lnTo>
                  <a:lnTo>
                    <a:pt x="1324707" y="20489"/>
                  </a:lnTo>
                  <a:lnTo>
                    <a:pt x="1339708" y="42708"/>
                  </a:lnTo>
                  <a:lnTo>
                    <a:pt x="1345212" y="69894"/>
                  </a:lnTo>
                  <a:lnTo>
                    <a:pt x="1345212" y="984891"/>
                  </a:lnTo>
                  <a:lnTo>
                    <a:pt x="1339708" y="1012065"/>
                  </a:lnTo>
                  <a:lnTo>
                    <a:pt x="1324707" y="1034286"/>
                  </a:lnTo>
                  <a:lnTo>
                    <a:pt x="1302477" y="1049283"/>
                  </a:lnTo>
                  <a:lnTo>
                    <a:pt x="1275283" y="1054786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0311759" y="772691"/>
              <a:ext cx="1377950" cy="1087755"/>
            </a:xfrm>
            <a:custGeom>
              <a:avLst/>
              <a:gdLst/>
              <a:ahLst/>
              <a:cxnLst/>
              <a:rect l="l" t="t" r="r" b="b"/>
              <a:pathLst>
                <a:path w="1377950" h="1087755">
                  <a:moveTo>
                    <a:pt x="1291590" y="1087372"/>
                  </a:moveTo>
                  <a:lnTo>
                    <a:pt x="86236" y="1087372"/>
                  </a:lnTo>
                  <a:lnTo>
                    <a:pt x="52696" y="1080587"/>
                  </a:lnTo>
                  <a:lnTo>
                    <a:pt x="25282" y="1062098"/>
                  </a:lnTo>
                  <a:lnTo>
                    <a:pt x="6785" y="1034699"/>
                  </a:lnTo>
                  <a:lnTo>
                    <a:pt x="0" y="1001184"/>
                  </a:lnTo>
                  <a:lnTo>
                    <a:pt x="0" y="86187"/>
                  </a:lnTo>
                  <a:lnTo>
                    <a:pt x="6785" y="52673"/>
                  </a:lnTo>
                  <a:lnTo>
                    <a:pt x="25282" y="25273"/>
                  </a:lnTo>
                  <a:lnTo>
                    <a:pt x="52696" y="6784"/>
                  </a:lnTo>
                  <a:lnTo>
                    <a:pt x="86236" y="0"/>
                  </a:lnTo>
                  <a:lnTo>
                    <a:pt x="1291590" y="0"/>
                  </a:lnTo>
                  <a:lnTo>
                    <a:pt x="1325130" y="6784"/>
                  </a:lnTo>
                  <a:lnTo>
                    <a:pt x="1352544" y="25273"/>
                  </a:lnTo>
                  <a:lnTo>
                    <a:pt x="1357480" y="32585"/>
                  </a:lnTo>
                  <a:lnTo>
                    <a:pt x="86236" y="32585"/>
                  </a:lnTo>
                  <a:lnTo>
                    <a:pt x="65364" y="36800"/>
                  </a:lnTo>
                  <a:lnTo>
                    <a:pt x="48320" y="48291"/>
                  </a:lnTo>
                  <a:lnTo>
                    <a:pt x="36828" y="65330"/>
                  </a:lnTo>
                  <a:lnTo>
                    <a:pt x="32614" y="86187"/>
                  </a:lnTo>
                  <a:lnTo>
                    <a:pt x="32614" y="1001184"/>
                  </a:lnTo>
                  <a:lnTo>
                    <a:pt x="36828" y="1022042"/>
                  </a:lnTo>
                  <a:lnTo>
                    <a:pt x="48320" y="1039080"/>
                  </a:lnTo>
                  <a:lnTo>
                    <a:pt x="65364" y="1050572"/>
                  </a:lnTo>
                  <a:lnTo>
                    <a:pt x="86236" y="1054786"/>
                  </a:lnTo>
                  <a:lnTo>
                    <a:pt x="1357480" y="1054786"/>
                  </a:lnTo>
                  <a:lnTo>
                    <a:pt x="1352544" y="1062098"/>
                  </a:lnTo>
                  <a:lnTo>
                    <a:pt x="1325130" y="1080587"/>
                  </a:lnTo>
                  <a:lnTo>
                    <a:pt x="1291590" y="1087372"/>
                  </a:lnTo>
                  <a:close/>
                </a:path>
                <a:path w="1377950" h="1087755">
                  <a:moveTo>
                    <a:pt x="1357480" y="1054786"/>
                  </a:moveTo>
                  <a:lnTo>
                    <a:pt x="1291590" y="1054786"/>
                  </a:lnTo>
                  <a:lnTo>
                    <a:pt x="1312462" y="1050572"/>
                  </a:lnTo>
                  <a:lnTo>
                    <a:pt x="1329506" y="1039080"/>
                  </a:lnTo>
                  <a:lnTo>
                    <a:pt x="1340998" y="1022042"/>
                  </a:lnTo>
                  <a:lnTo>
                    <a:pt x="1345212" y="1001184"/>
                  </a:lnTo>
                  <a:lnTo>
                    <a:pt x="1345212" y="86187"/>
                  </a:lnTo>
                  <a:lnTo>
                    <a:pt x="1340998" y="65330"/>
                  </a:lnTo>
                  <a:lnTo>
                    <a:pt x="1329506" y="48291"/>
                  </a:lnTo>
                  <a:lnTo>
                    <a:pt x="1312462" y="36800"/>
                  </a:lnTo>
                  <a:lnTo>
                    <a:pt x="1291590" y="32585"/>
                  </a:lnTo>
                  <a:lnTo>
                    <a:pt x="1357480" y="32585"/>
                  </a:lnTo>
                  <a:lnTo>
                    <a:pt x="1371040" y="52673"/>
                  </a:lnTo>
                  <a:lnTo>
                    <a:pt x="1377826" y="86187"/>
                  </a:lnTo>
                  <a:lnTo>
                    <a:pt x="1377826" y="1001184"/>
                  </a:lnTo>
                  <a:lnTo>
                    <a:pt x="1371040" y="1034699"/>
                  </a:lnTo>
                  <a:lnTo>
                    <a:pt x="1357480" y="1054786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0382368" y="870787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79" h="812800">
                  <a:moveTo>
                    <a:pt x="1236609" y="812799"/>
                  </a:moveTo>
                  <a:lnTo>
                    <a:pt x="0" y="812799"/>
                  </a:lnTo>
                  <a:lnTo>
                    <a:pt x="0" y="47831"/>
                  </a:lnTo>
                  <a:lnTo>
                    <a:pt x="3761" y="29200"/>
                  </a:lnTo>
                  <a:lnTo>
                    <a:pt x="14021" y="13998"/>
                  </a:lnTo>
                  <a:lnTo>
                    <a:pt x="29238" y="3754"/>
                  </a:lnTo>
                  <a:lnTo>
                    <a:pt x="47874" y="0"/>
                  </a:lnTo>
                  <a:lnTo>
                    <a:pt x="1188763" y="0"/>
                  </a:lnTo>
                  <a:lnTo>
                    <a:pt x="1207395" y="3754"/>
                  </a:lnTo>
                  <a:lnTo>
                    <a:pt x="1222602" y="13998"/>
                  </a:lnTo>
                  <a:lnTo>
                    <a:pt x="1232852" y="29200"/>
                  </a:lnTo>
                  <a:lnTo>
                    <a:pt x="1236609" y="47831"/>
                  </a:lnTo>
                  <a:lnTo>
                    <a:pt x="1236609" y="812799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0382368" y="870787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79" h="812800">
                  <a:moveTo>
                    <a:pt x="1236609" y="812799"/>
                  </a:moveTo>
                  <a:lnTo>
                    <a:pt x="1236609" y="47831"/>
                  </a:lnTo>
                  <a:lnTo>
                    <a:pt x="1232852" y="29200"/>
                  </a:lnTo>
                  <a:lnTo>
                    <a:pt x="1222602" y="13998"/>
                  </a:lnTo>
                  <a:lnTo>
                    <a:pt x="1207395" y="3754"/>
                  </a:lnTo>
                  <a:lnTo>
                    <a:pt x="1188763" y="0"/>
                  </a:lnTo>
                  <a:lnTo>
                    <a:pt x="47874" y="0"/>
                  </a:lnTo>
                  <a:lnTo>
                    <a:pt x="29238" y="3754"/>
                  </a:lnTo>
                  <a:lnTo>
                    <a:pt x="14021" y="13998"/>
                  </a:lnTo>
                  <a:lnTo>
                    <a:pt x="3761" y="29200"/>
                  </a:lnTo>
                  <a:lnTo>
                    <a:pt x="0" y="47831"/>
                  </a:lnTo>
                  <a:lnTo>
                    <a:pt x="0" y="812799"/>
                  </a:lnTo>
                  <a:lnTo>
                    <a:pt x="1236609" y="812799"/>
                  </a:lnTo>
                  <a:close/>
                </a:path>
              </a:pathLst>
            </a:custGeom>
            <a:ln w="325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912186" y="1707319"/>
              <a:ext cx="232039" cy="109834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1314546" y="642377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2083" y="503689"/>
                  </a:move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8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8" y="487934"/>
                  </a:lnTo>
                  <a:lnTo>
                    <a:pt x="297392" y="499632"/>
                  </a:lnTo>
                  <a:lnTo>
                    <a:pt x="252083" y="503689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1314546" y="642377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504167" y="251858"/>
                  </a:move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7" y="487934"/>
                  </a:lnTo>
                  <a:lnTo>
                    <a:pt x="297392" y="499632"/>
                  </a:lnTo>
                  <a:lnTo>
                    <a:pt x="252083" y="503689"/>
                  </a:ln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7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1441268" y="751194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43599" y="286056"/>
                  </a:moveTo>
                  <a:lnTo>
                    <a:pt x="0" y="180493"/>
                  </a:ln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1441268" y="751194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0" y="180493"/>
                  </a:move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lnTo>
                    <a:pt x="0" y="180493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1519577" y="751194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213240" y="0"/>
                  </a:moveTo>
                  <a:lnTo>
                    <a:pt x="0" y="222894"/>
                  </a:lnTo>
                  <a:lnTo>
                    <a:pt x="116642" y="286056"/>
                  </a:lnTo>
                  <a:lnTo>
                    <a:pt x="21324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1519577" y="751194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0" y="222894"/>
                  </a:moveTo>
                  <a:lnTo>
                    <a:pt x="116642" y="286056"/>
                  </a:lnTo>
                  <a:lnTo>
                    <a:pt x="213240" y="0"/>
                  </a:lnTo>
                  <a:lnTo>
                    <a:pt x="0" y="222894"/>
                  </a:lnTo>
                  <a:close/>
                </a:path>
              </a:pathLst>
            </a:custGeom>
            <a:ln w="2898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70378" y="959599"/>
              <a:ext cx="92168" cy="92140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1353361" y="751194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29" h="180975">
                  <a:moveTo>
                    <a:pt x="87906" y="180493"/>
                  </a:moveTo>
                  <a:lnTo>
                    <a:pt x="0" y="132887"/>
                  </a:lnTo>
                  <a:lnTo>
                    <a:pt x="379456" y="0"/>
                  </a:lnTo>
                  <a:lnTo>
                    <a:pt x="87906" y="180493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353361" y="751194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29" h="180975">
                  <a:moveTo>
                    <a:pt x="87906" y="180493"/>
                  </a:moveTo>
                  <a:lnTo>
                    <a:pt x="379456" y="0"/>
                  </a:lnTo>
                  <a:lnTo>
                    <a:pt x="0" y="132887"/>
                  </a:lnTo>
                  <a:lnTo>
                    <a:pt x="87906" y="180493"/>
                  </a:lnTo>
                  <a:close/>
                </a:path>
              </a:pathLst>
            </a:custGeom>
            <a:ln w="2896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0119271" y="505643"/>
              <a:ext cx="1878330" cy="1949450"/>
            </a:xfrm>
            <a:custGeom>
              <a:avLst/>
              <a:gdLst/>
              <a:ahLst/>
              <a:cxnLst/>
              <a:rect l="l" t="t" r="r" b="b"/>
              <a:pathLst>
                <a:path w="1878329" h="1949450">
                  <a:moveTo>
                    <a:pt x="1534416" y="1883200"/>
                  </a:moveTo>
                  <a:lnTo>
                    <a:pt x="1666035" y="1883200"/>
                  </a:lnTo>
                </a:path>
                <a:path w="1878329" h="1949450">
                  <a:moveTo>
                    <a:pt x="1600240" y="1948936"/>
                  </a:moveTo>
                  <a:lnTo>
                    <a:pt x="1600240" y="1817463"/>
                  </a:lnTo>
                </a:path>
                <a:path w="1878329" h="1949450">
                  <a:moveTo>
                    <a:pt x="1666035" y="1735971"/>
                  </a:moveTo>
                  <a:lnTo>
                    <a:pt x="1877974" y="1735971"/>
                  </a:lnTo>
                </a:path>
                <a:path w="1878329" h="1949450">
                  <a:moveTo>
                    <a:pt x="1772005" y="1841845"/>
                  </a:moveTo>
                  <a:lnTo>
                    <a:pt x="1772005" y="1630096"/>
                  </a:lnTo>
                </a:path>
                <a:path w="1878329" h="1949450">
                  <a:moveTo>
                    <a:pt x="21516" y="253103"/>
                  </a:moveTo>
                  <a:lnTo>
                    <a:pt x="153135" y="253103"/>
                  </a:lnTo>
                </a:path>
                <a:path w="1878329" h="1949450">
                  <a:moveTo>
                    <a:pt x="87312" y="318868"/>
                  </a:moveTo>
                  <a:lnTo>
                    <a:pt x="87312" y="187338"/>
                  </a:lnTo>
                </a:path>
                <a:path w="1878329" h="1949450">
                  <a:moveTo>
                    <a:pt x="153135" y="105846"/>
                  </a:moveTo>
                  <a:lnTo>
                    <a:pt x="365074" y="105846"/>
                  </a:lnTo>
                </a:path>
                <a:path w="1878329" h="1949450">
                  <a:moveTo>
                    <a:pt x="259105" y="211749"/>
                  </a:moveTo>
                  <a:lnTo>
                    <a:pt x="259105" y="0"/>
                  </a:lnTo>
                </a:path>
                <a:path w="1878329" h="1949450">
                  <a:moveTo>
                    <a:pt x="1718298" y="744969"/>
                  </a:moveTo>
                  <a:lnTo>
                    <a:pt x="1718298" y="876471"/>
                  </a:lnTo>
                </a:path>
                <a:path w="1878329" h="1949450">
                  <a:moveTo>
                    <a:pt x="1652474" y="810734"/>
                  </a:moveTo>
                  <a:lnTo>
                    <a:pt x="1784094" y="810734"/>
                  </a:lnTo>
                </a:path>
                <a:path w="1878329" h="1949450">
                  <a:moveTo>
                    <a:pt x="65823" y="1190842"/>
                  </a:moveTo>
                  <a:lnTo>
                    <a:pt x="65823" y="1322344"/>
                  </a:lnTo>
                </a:path>
                <a:path w="1878329" h="1949450">
                  <a:moveTo>
                    <a:pt x="0" y="1256579"/>
                  </a:moveTo>
                  <a:lnTo>
                    <a:pt x="131619" y="1256579"/>
                  </a:lnTo>
                </a:path>
              </a:pathLst>
            </a:custGeom>
            <a:ln w="326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4520905" y="86706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4520905" y="86706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4921982" y="107222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921983" y="107222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5131774" y="128233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5131774" y="128233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4343515" y="646121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0" y="4831270"/>
              <a:ext cx="18288000" cy="628650"/>
            </a:xfrm>
            <a:custGeom>
              <a:avLst/>
              <a:gdLst/>
              <a:ahLst/>
              <a:cxnLst/>
              <a:rect l="l" t="t" r="r" b="b"/>
              <a:pathLst>
                <a:path w="18288000" h="628650">
                  <a:moveTo>
                    <a:pt x="1288872" y="492912"/>
                  </a:moveTo>
                  <a:lnTo>
                    <a:pt x="1247521" y="489458"/>
                  </a:lnTo>
                  <a:lnTo>
                    <a:pt x="1215009" y="479856"/>
                  </a:lnTo>
                  <a:lnTo>
                    <a:pt x="1187030" y="465226"/>
                  </a:lnTo>
                  <a:lnTo>
                    <a:pt x="1122870" y="422516"/>
                  </a:lnTo>
                  <a:lnTo>
                    <a:pt x="1078725" y="399859"/>
                  </a:lnTo>
                  <a:lnTo>
                    <a:pt x="1023391" y="383057"/>
                  </a:lnTo>
                  <a:lnTo>
                    <a:pt x="953287" y="376491"/>
                  </a:lnTo>
                  <a:lnTo>
                    <a:pt x="883196" y="383057"/>
                  </a:lnTo>
                  <a:lnTo>
                    <a:pt x="827849" y="399859"/>
                  </a:lnTo>
                  <a:lnTo>
                    <a:pt x="783717" y="422516"/>
                  </a:lnTo>
                  <a:lnTo>
                    <a:pt x="719543" y="465226"/>
                  </a:lnTo>
                  <a:lnTo>
                    <a:pt x="691578" y="479856"/>
                  </a:lnTo>
                  <a:lnTo>
                    <a:pt x="659053" y="489458"/>
                  </a:lnTo>
                  <a:lnTo>
                    <a:pt x="617702" y="492912"/>
                  </a:lnTo>
                  <a:lnTo>
                    <a:pt x="576364" y="489458"/>
                  </a:lnTo>
                  <a:lnTo>
                    <a:pt x="543864" y="479856"/>
                  </a:lnTo>
                  <a:lnTo>
                    <a:pt x="515899" y="465226"/>
                  </a:lnTo>
                  <a:lnTo>
                    <a:pt x="451726" y="422516"/>
                  </a:lnTo>
                  <a:lnTo>
                    <a:pt x="407606" y="399859"/>
                  </a:lnTo>
                  <a:lnTo>
                    <a:pt x="352259" y="383057"/>
                  </a:lnTo>
                  <a:lnTo>
                    <a:pt x="282168" y="376491"/>
                  </a:lnTo>
                  <a:lnTo>
                    <a:pt x="212090" y="383057"/>
                  </a:lnTo>
                  <a:lnTo>
                    <a:pt x="156743" y="399859"/>
                  </a:lnTo>
                  <a:lnTo>
                    <a:pt x="112610" y="422516"/>
                  </a:lnTo>
                  <a:lnTo>
                    <a:pt x="48450" y="465226"/>
                  </a:lnTo>
                  <a:lnTo>
                    <a:pt x="20485" y="479856"/>
                  </a:lnTo>
                  <a:lnTo>
                    <a:pt x="0" y="485914"/>
                  </a:lnTo>
                  <a:lnTo>
                    <a:pt x="0" y="623722"/>
                  </a:lnTo>
                  <a:lnTo>
                    <a:pt x="16725" y="622160"/>
                  </a:lnTo>
                  <a:lnTo>
                    <a:pt x="72072" y="605358"/>
                  </a:lnTo>
                  <a:lnTo>
                    <a:pt x="116205" y="582688"/>
                  </a:lnTo>
                  <a:lnTo>
                    <a:pt x="180365" y="539991"/>
                  </a:lnTo>
                  <a:lnTo>
                    <a:pt x="208330" y="525360"/>
                  </a:lnTo>
                  <a:lnTo>
                    <a:pt x="240842" y="515759"/>
                  </a:lnTo>
                  <a:lnTo>
                    <a:pt x="282181" y="512305"/>
                  </a:lnTo>
                  <a:lnTo>
                    <a:pt x="323519" y="515759"/>
                  </a:lnTo>
                  <a:lnTo>
                    <a:pt x="356031" y="525360"/>
                  </a:lnTo>
                  <a:lnTo>
                    <a:pt x="383997" y="539991"/>
                  </a:lnTo>
                  <a:lnTo>
                    <a:pt x="448157" y="582688"/>
                  </a:lnTo>
                  <a:lnTo>
                    <a:pt x="492277" y="605358"/>
                  </a:lnTo>
                  <a:lnTo>
                    <a:pt x="547624" y="622160"/>
                  </a:lnTo>
                  <a:lnTo>
                    <a:pt x="617702" y="628650"/>
                  </a:lnTo>
                  <a:lnTo>
                    <a:pt x="687806" y="622160"/>
                  </a:lnTo>
                  <a:lnTo>
                    <a:pt x="743153" y="605358"/>
                  </a:lnTo>
                  <a:lnTo>
                    <a:pt x="787285" y="582688"/>
                  </a:lnTo>
                  <a:lnTo>
                    <a:pt x="851458" y="539991"/>
                  </a:lnTo>
                  <a:lnTo>
                    <a:pt x="879424" y="525360"/>
                  </a:lnTo>
                  <a:lnTo>
                    <a:pt x="911948" y="515759"/>
                  </a:lnTo>
                  <a:lnTo>
                    <a:pt x="953300" y="512305"/>
                  </a:lnTo>
                  <a:lnTo>
                    <a:pt x="994638" y="515759"/>
                  </a:lnTo>
                  <a:lnTo>
                    <a:pt x="1027163" y="525360"/>
                  </a:lnTo>
                  <a:lnTo>
                    <a:pt x="1055128" y="539991"/>
                  </a:lnTo>
                  <a:lnTo>
                    <a:pt x="1119301" y="582688"/>
                  </a:lnTo>
                  <a:lnTo>
                    <a:pt x="1163434" y="605358"/>
                  </a:lnTo>
                  <a:lnTo>
                    <a:pt x="1218780" y="622160"/>
                  </a:lnTo>
                  <a:lnTo>
                    <a:pt x="1288872" y="628650"/>
                  </a:lnTo>
                  <a:lnTo>
                    <a:pt x="1288872" y="512305"/>
                  </a:lnTo>
                  <a:lnTo>
                    <a:pt x="1288872" y="492912"/>
                  </a:lnTo>
                  <a:close/>
                </a:path>
                <a:path w="18288000" h="628650">
                  <a:moveTo>
                    <a:pt x="1288872" y="116408"/>
                  </a:moveTo>
                  <a:lnTo>
                    <a:pt x="1247521" y="112966"/>
                  </a:lnTo>
                  <a:lnTo>
                    <a:pt x="1215009" y="103365"/>
                  </a:lnTo>
                  <a:lnTo>
                    <a:pt x="1187043" y="88734"/>
                  </a:lnTo>
                  <a:lnTo>
                    <a:pt x="1122870" y="46024"/>
                  </a:lnTo>
                  <a:lnTo>
                    <a:pt x="1078738" y="23368"/>
                  </a:lnTo>
                  <a:lnTo>
                    <a:pt x="1023391" y="6565"/>
                  </a:lnTo>
                  <a:lnTo>
                    <a:pt x="953300" y="0"/>
                  </a:lnTo>
                  <a:lnTo>
                    <a:pt x="883196" y="6565"/>
                  </a:lnTo>
                  <a:lnTo>
                    <a:pt x="827862" y="23368"/>
                  </a:lnTo>
                  <a:lnTo>
                    <a:pt x="783729" y="46024"/>
                  </a:lnTo>
                  <a:lnTo>
                    <a:pt x="719556" y="88734"/>
                  </a:lnTo>
                  <a:lnTo>
                    <a:pt x="691578" y="103365"/>
                  </a:lnTo>
                  <a:lnTo>
                    <a:pt x="659053" y="112966"/>
                  </a:lnTo>
                  <a:lnTo>
                    <a:pt x="617702" y="116408"/>
                  </a:lnTo>
                  <a:lnTo>
                    <a:pt x="576376" y="112966"/>
                  </a:lnTo>
                  <a:lnTo>
                    <a:pt x="543864" y="103365"/>
                  </a:lnTo>
                  <a:lnTo>
                    <a:pt x="515899" y="88734"/>
                  </a:lnTo>
                  <a:lnTo>
                    <a:pt x="451739" y="46024"/>
                  </a:lnTo>
                  <a:lnTo>
                    <a:pt x="407606" y="23368"/>
                  </a:lnTo>
                  <a:lnTo>
                    <a:pt x="352259" y="6565"/>
                  </a:lnTo>
                  <a:lnTo>
                    <a:pt x="282181" y="0"/>
                  </a:lnTo>
                  <a:lnTo>
                    <a:pt x="212090" y="6565"/>
                  </a:lnTo>
                  <a:lnTo>
                    <a:pt x="156743" y="23368"/>
                  </a:lnTo>
                  <a:lnTo>
                    <a:pt x="112610" y="46024"/>
                  </a:lnTo>
                  <a:lnTo>
                    <a:pt x="48450" y="88734"/>
                  </a:lnTo>
                  <a:lnTo>
                    <a:pt x="20485" y="103365"/>
                  </a:lnTo>
                  <a:lnTo>
                    <a:pt x="0" y="109410"/>
                  </a:lnTo>
                  <a:lnTo>
                    <a:pt x="0" y="247230"/>
                  </a:lnTo>
                  <a:lnTo>
                    <a:pt x="16725" y="245656"/>
                  </a:lnTo>
                  <a:lnTo>
                    <a:pt x="72072" y="228866"/>
                  </a:lnTo>
                  <a:lnTo>
                    <a:pt x="116205" y="206197"/>
                  </a:lnTo>
                  <a:lnTo>
                    <a:pt x="180365" y="163499"/>
                  </a:lnTo>
                  <a:lnTo>
                    <a:pt x="208330" y="148856"/>
                  </a:lnTo>
                  <a:lnTo>
                    <a:pt x="240842" y="139268"/>
                  </a:lnTo>
                  <a:lnTo>
                    <a:pt x="282181" y="135813"/>
                  </a:lnTo>
                  <a:lnTo>
                    <a:pt x="323519" y="139268"/>
                  </a:lnTo>
                  <a:lnTo>
                    <a:pt x="356031" y="148856"/>
                  </a:lnTo>
                  <a:lnTo>
                    <a:pt x="383997" y="163499"/>
                  </a:lnTo>
                  <a:lnTo>
                    <a:pt x="448157" y="206197"/>
                  </a:lnTo>
                  <a:lnTo>
                    <a:pt x="492277" y="228866"/>
                  </a:lnTo>
                  <a:lnTo>
                    <a:pt x="547624" y="245656"/>
                  </a:lnTo>
                  <a:lnTo>
                    <a:pt x="617702" y="252234"/>
                  </a:lnTo>
                  <a:lnTo>
                    <a:pt x="687806" y="245656"/>
                  </a:lnTo>
                  <a:lnTo>
                    <a:pt x="743153" y="228866"/>
                  </a:lnTo>
                  <a:lnTo>
                    <a:pt x="787285" y="206197"/>
                  </a:lnTo>
                  <a:lnTo>
                    <a:pt x="851458" y="163499"/>
                  </a:lnTo>
                  <a:lnTo>
                    <a:pt x="879424" y="148856"/>
                  </a:lnTo>
                  <a:lnTo>
                    <a:pt x="911948" y="139268"/>
                  </a:lnTo>
                  <a:lnTo>
                    <a:pt x="953300" y="135813"/>
                  </a:lnTo>
                  <a:lnTo>
                    <a:pt x="994638" y="139268"/>
                  </a:lnTo>
                  <a:lnTo>
                    <a:pt x="1027163" y="148856"/>
                  </a:lnTo>
                  <a:lnTo>
                    <a:pt x="1055128" y="163499"/>
                  </a:lnTo>
                  <a:lnTo>
                    <a:pt x="1119301" y="206197"/>
                  </a:lnTo>
                  <a:lnTo>
                    <a:pt x="1163434" y="228866"/>
                  </a:lnTo>
                  <a:lnTo>
                    <a:pt x="1218780" y="245656"/>
                  </a:lnTo>
                  <a:lnTo>
                    <a:pt x="1288872" y="252234"/>
                  </a:lnTo>
                  <a:lnTo>
                    <a:pt x="1288872" y="135813"/>
                  </a:lnTo>
                  <a:lnTo>
                    <a:pt x="1288872" y="116408"/>
                  </a:lnTo>
                  <a:close/>
                </a:path>
                <a:path w="18288000" h="628650">
                  <a:moveTo>
                    <a:pt x="18287988" y="379450"/>
                  </a:moveTo>
                  <a:lnTo>
                    <a:pt x="18249532" y="383057"/>
                  </a:lnTo>
                  <a:lnTo>
                    <a:pt x="18194185" y="399859"/>
                  </a:lnTo>
                  <a:lnTo>
                    <a:pt x="18150066" y="422529"/>
                  </a:lnTo>
                  <a:lnTo>
                    <a:pt x="18085905" y="465226"/>
                  </a:lnTo>
                  <a:lnTo>
                    <a:pt x="18057940" y="479856"/>
                  </a:lnTo>
                  <a:lnTo>
                    <a:pt x="18025428" y="489458"/>
                  </a:lnTo>
                  <a:lnTo>
                    <a:pt x="17984089" y="492912"/>
                  </a:lnTo>
                  <a:lnTo>
                    <a:pt x="17942764" y="489458"/>
                  </a:lnTo>
                  <a:lnTo>
                    <a:pt x="17910264" y="479856"/>
                  </a:lnTo>
                  <a:lnTo>
                    <a:pt x="17882299" y="465226"/>
                  </a:lnTo>
                  <a:lnTo>
                    <a:pt x="17818151" y="422529"/>
                  </a:lnTo>
                  <a:lnTo>
                    <a:pt x="17774019" y="399859"/>
                  </a:lnTo>
                  <a:lnTo>
                    <a:pt x="17718685" y="383057"/>
                  </a:lnTo>
                  <a:lnTo>
                    <a:pt x="17648606" y="376491"/>
                  </a:lnTo>
                  <a:lnTo>
                    <a:pt x="17578540" y="383057"/>
                  </a:lnTo>
                  <a:lnTo>
                    <a:pt x="17523206" y="399859"/>
                  </a:lnTo>
                  <a:lnTo>
                    <a:pt x="17479074" y="422529"/>
                  </a:lnTo>
                  <a:lnTo>
                    <a:pt x="17414926" y="465226"/>
                  </a:lnTo>
                  <a:lnTo>
                    <a:pt x="17386961" y="479856"/>
                  </a:lnTo>
                  <a:lnTo>
                    <a:pt x="17354461" y="489458"/>
                  </a:lnTo>
                  <a:lnTo>
                    <a:pt x="17313136" y="492912"/>
                  </a:lnTo>
                  <a:lnTo>
                    <a:pt x="17271797" y="489458"/>
                  </a:lnTo>
                  <a:lnTo>
                    <a:pt x="17239285" y="479856"/>
                  </a:lnTo>
                  <a:lnTo>
                    <a:pt x="17211332" y="465226"/>
                  </a:lnTo>
                  <a:lnTo>
                    <a:pt x="17147159" y="422529"/>
                  </a:lnTo>
                  <a:lnTo>
                    <a:pt x="17103040" y="399859"/>
                  </a:lnTo>
                  <a:lnTo>
                    <a:pt x="17047693" y="383057"/>
                  </a:lnTo>
                  <a:lnTo>
                    <a:pt x="16977614" y="376491"/>
                  </a:lnTo>
                  <a:lnTo>
                    <a:pt x="16977614" y="512305"/>
                  </a:lnTo>
                  <a:lnTo>
                    <a:pt x="17018940" y="515759"/>
                  </a:lnTo>
                  <a:lnTo>
                    <a:pt x="17051452" y="525360"/>
                  </a:lnTo>
                  <a:lnTo>
                    <a:pt x="17079418" y="539991"/>
                  </a:lnTo>
                  <a:lnTo>
                    <a:pt x="17143578" y="582688"/>
                  </a:lnTo>
                  <a:lnTo>
                    <a:pt x="17187710" y="605358"/>
                  </a:lnTo>
                  <a:lnTo>
                    <a:pt x="17243044" y="622160"/>
                  </a:lnTo>
                  <a:lnTo>
                    <a:pt x="17313136" y="628650"/>
                  </a:lnTo>
                  <a:lnTo>
                    <a:pt x="17383214" y="622160"/>
                  </a:lnTo>
                  <a:lnTo>
                    <a:pt x="17438548" y="605358"/>
                  </a:lnTo>
                  <a:lnTo>
                    <a:pt x="17482668" y="582688"/>
                  </a:lnTo>
                  <a:lnTo>
                    <a:pt x="17546828" y="539991"/>
                  </a:lnTo>
                  <a:lnTo>
                    <a:pt x="17574781" y="525360"/>
                  </a:lnTo>
                  <a:lnTo>
                    <a:pt x="17607280" y="515759"/>
                  </a:lnTo>
                  <a:lnTo>
                    <a:pt x="17648606" y="512305"/>
                  </a:lnTo>
                  <a:lnTo>
                    <a:pt x="17689932" y="515759"/>
                  </a:lnTo>
                  <a:lnTo>
                    <a:pt x="17722431" y="525360"/>
                  </a:lnTo>
                  <a:lnTo>
                    <a:pt x="17750397" y="539991"/>
                  </a:lnTo>
                  <a:lnTo>
                    <a:pt x="17814544" y="582688"/>
                  </a:lnTo>
                  <a:lnTo>
                    <a:pt x="17858677" y="605358"/>
                  </a:lnTo>
                  <a:lnTo>
                    <a:pt x="17914011" y="622160"/>
                  </a:lnTo>
                  <a:lnTo>
                    <a:pt x="17984089" y="628650"/>
                  </a:lnTo>
                  <a:lnTo>
                    <a:pt x="18054181" y="622160"/>
                  </a:lnTo>
                  <a:lnTo>
                    <a:pt x="18109527" y="605358"/>
                  </a:lnTo>
                  <a:lnTo>
                    <a:pt x="18153647" y="582688"/>
                  </a:lnTo>
                  <a:lnTo>
                    <a:pt x="18217807" y="539991"/>
                  </a:lnTo>
                  <a:lnTo>
                    <a:pt x="18245773" y="525360"/>
                  </a:lnTo>
                  <a:lnTo>
                    <a:pt x="18278285" y="515759"/>
                  </a:lnTo>
                  <a:lnTo>
                    <a:pt x="18287988" y="514946"/>
                  </a:lnTo>
                  <a:lnTo>
                    <a:pt x="18287988" y="512305"/>
                  </a:lnTo>
                  <a:lnTo>
                    <a:pt x="18287988" y="492912"/>
                  </a:lnTo>
                  <a:lnTo>
                    <a:pt x="18287988" y="379450"/>
                  </a:lnTo>
                  <a:close/>
                </a:path>
                <a:path w="18288000" h="628650">
                  <a:moveTo>
                    <a:pt x="18287988" y="2959"/>
                  </a:moveTo>
                  <a:lnTo>
                    <a:pt x="18249532" y="6565"/>
                  </a:lnTo>
                  <a:lnTo>
                    <a:pt x="18194185" y="23368"/>
                  </a:lnTo>
                  <a:lnTo>
                    <a:pt x="18150066" y="46024"/>
                  </a:lnTo>
                  <a:lnTo>
                    <a:pt x="18085905" y="88734"/>
                  </a:lnTo>
                  <a:lnTo>
                    <a:pt x="18057940" y="103365"/>
                  </a:lnTo>
                  <a:lnTo>
                    <a:pt x="18025428" y="112966"/>
                  </a:lnTo>
                  <a:lnTo>
                    <a:pt x="17984089" y="116408"/>
                  </a:lnTo>
                  <a:lnTo>
                    <a:pt x="17942764" y="112966"/>
                  </a:lnTo>
                  <a:lnTo>
                    <a:pt x="17910264" y="103365"/>
                  </a:lnTo>
                  <a:lnTo>
                    <a:pt x="17882299" y="88734"/>
                  </a:lnTo>
                  <a:lnTo>
                    <a:pt x="17818151" y="46024"/>
                  </a:lnTo>
                  <a:lnTo>
                    <a:pt x="17774019" y="23368"/>
                  </a:lnTo>
                  <a:lnTo>
                    <a:pt x="17718685" y="6565"/>
                  </a:lnTo>
                  <a:lnTo>
                    <a:pt x="17648606" y="0"/>
                  </a:lnTo>
                  <a:lnTo>
                    <a:pt x="17578540" y="6565"/>
                  </a:lnTo>
                  <a:lnTo>
                    <a:pt x="17523206" y="23368"/>
                  </a:lnTo>
                  <a:lnTo>
                    <a:pt x="17479074" y="46024"/>
                  </a:lnTo>
                  <a:lnTo>
                    <a:pt x="17414913" y="88734"/>
                  </a:lnTo>
                  <a:lnTo>
                    <a:pt x="17386961" y="103365"/>
                  </a:lnTo>
                  <a:lnTo>
                    <a:pt x="17354461" y="112966"/>
                  </a:lnTo>
                  <a:lnTo>
                    <a:pt x="17313136" y="116408"/>
                  </a:lnTo>
                  <a:lnTo>
                    <a:pt x="17271797" y="112966"/>
                  </a:lnTo>
                  <a:lnTo>
                    <a:pt x="17239285" y="103365"/>
                  </a:lnTo>
                  <a:lnTo>
                    <a:pt x="17211332" y="88734"/>
                  </a:lnTo>
                  <a:lnTo>
                    <a:pt x="17147159" y="46024"/>
                  </a:lnTo>
                  <a:lnTo>
                    <a:pt x="17103040" y="23368"/>
                  </a:lnTo>
                  <a:lnTo>
                    <a:pt x="17047693" y="6565"/>
                  </a:lnTo>
                  <a:lnTo>
                    <a:pt x="16977614" y="0"/>
                  </a:lnTo>
                  <a:lnTo>
                    <a:pt x="16977614" y="135813"/>
                  </a:lnTo>
                  <a:lnTo>
                    <a:pt x="17018940" y="139268"/>
                  </a:lnTo>
                  <a:lnTo>
                    <a:pt x="17051452" y="148856"/>
                  </a:lnTo>
                  <a:lnTo>
                    <a:pt x="17079418" y="163487"/>
                  </a:lnTo>
                  <a:lnTo>
                    <a:pt x="17143578" y="206197"/>
                  </a:lnTo>
                  <a:lnTo>
                    <a:pt x="17187710" y="228854"/>
                  </a:lnTo>
                  <a:lnTo>
                    <a:pt x="17243044" y="245656"/>
                  </a:lnTo>
                  <a:lnTo>
                    <a:pt x="17313136" y="252234"/>
                  </a:lnTo>
                  <a:lnTo>
                    <a:pt x="17383214" y="245656"/>
                  </a:lnTo>
                  <a:lnTo>
                    <a:pt x="17438548" y="228854"/>
                  </a:lnTo>
                  <a:lnTo>
                    <a:pt x="17482668" y="206197"/>
                  </a:lnTo>
                  <a:lnTo>
                    <a:pt x="17546828" y="163487"/>
                  </a:lnTo>
                  <a:lnTo>
                    <a:pt x="17574781" y="148856"/>
                  </a:lnTo>
                  <a:lnTo>
                    <a:pt x="17607280" y="139268"/>
                  </a:lnTo>
                  <a:lnTo>
                    <a:pt x="17648606" y="135813"/>
                  </a:lnTo>
                  <a:lnTo>
                    <a:pt x="17689932" y="139268"/>
                  </a:lnTo>
                  <a:lnTo>
                    <a:pt x="17722444" y="148856"/>
                  </a:lnTo>
                  <a:lnTo>
                    <a:pt x="17750397" y="163487"/>
                  </a:lnTo>
                  <a:lnTo>
                    <a:pt x="17814557" y="206197"/>
                  </a:lnTo>
                  <a:lnTo>
                    <a:pt x="17858677" y="228854"/>
                  </a:lnTo>
                  <a:lnTo>
                    <a:pt x="17914011" y="245656"/>
                  </a:lnTo>
                  <a:lnTo>
                    <a:pt x="17984089" y="252234"/>
                  </a:lnTo>
                  <a:lnTo>
                    <a:pt x="18054181" y="245656"/>
                  </a:lnTo>
                  <a:lnTo>
                    <a:pt x="18109527" y="228854"/>
                  </a:lnTo>
                  <a:lnTo>
                    <a:pt x="18153647" y="206197"/>
                  </a:lnTo>
                  <a:lnTo>
                    <a:pt x="18217807" y="163487"/>
                  </a:lnTo>
                  <a:lnTo>
                    <a:pt x="18245773" y="148856"/>
                  </a:lnTo>
                  <a:lnTo>
                    <a:pt x="18278285" y="139268"/>
                  </a:lnTo>
                  <a:lnTo>
                    <a:pt x="18287988" y="138455"/>
                  </a:lnTo>
                  <a:lnTo>
                    <a:pt x="18287988" y="135813"/>
                  </a:lnTo>
                  <a:lnTo>
                    <a:pt x="18287988" y="116408"/>
                  </a:lnTo>
                  <a:lnTo>
                    <a:pt x="18287988" y="2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561583" y="7922647"/>
              <a:ext cx="841375" cy="1619250"/>
            </a:xfrm>
            <a:custGeom>
              <a:avLst/>
              <a:gdLst/>
              <a:ahLst/>
              <a:cxnLst/>
              <a:rect l="l" t="t" r="r" b="b"/>
              <a:pathLst>
                <a:path w="841375" h="1619250">
                  <a:moveTo>
                    <a:pt x="841267" y="1619245"/>
                  </a:moveTo>
                  <a:lnTo>
                    <a:pt x="808242" y="1582899"/>
                  </a:lnTo>
                  <a:lnTo>
                    <a:pt x="774713" y="1546824"/>
                  </a:lnTo>
                  <a:lnTo>
                    <a:pt x="740425" y="1511219"/>
                  </a:lnTo>
                  <a:lnTo>
                    <a:pt x="705121" y="1476285"/>
                  </a:lnTo>
                  <a:lnTo>
                    <a:pt x="668547" y="1442220"/>
                  </a:lnTo>
                  <a:lnTo>
                    <a:pt x="630446" y="1409225"/>
                  </a:lnTo>
                  <a:lnTo>
                    <a:pt x="589348" y="1376698"/>
                  </a:lnTo>
                  <a:lnTo>
                    <a:pt x="546251" y="1345973"/>
                  </a:lnTo>
                  <a:lnTo>
                    <a:pt x="501125" y="1317243"/>
                  </a:lnTo>
                  <a:lnTo>
                    <a:pt x="453936" y="1290698"/>
                  </a:lnTo>
                  <a:lnTo>
                    <a:pt x="404651" y="1266532"/>
                  </a:lnTo>
                  <a:lnTo>
                    <a:pt x="354251" y="1245160"/>
                  </a:lnTo>
                  <a:lnTo>
                    <a:pt x="302477" y="1226072"/>
                  </a:lnTo>
                  <a:lnTo>
                    <a:pt x="249589" y="1209048"/>
                  </a:lnTo>
                  <a:lnTo>
                    <a:pt x="195845" y="1193866"/>
                  </a:lnTo>
                  <a:lnTo>
                    <a:pt x="127336" y="1176904"/>
                  </a:lnTo>
                  <a:lnTo>
                    <a:pt x="57853" y="1162873"/>
                  </a:lnTo>
                  <a:lnTo>
                    <a:pt x="8642" y="1156454"/>
                  </a:lnTo>
                  <a:lnTo>
                    <a:pt x="0" y="1155873"/>
                  </a:lnTo>
                  <a:lnTo>
                    <a:pt x="0" y="463404"/>
                  </a:lnTo>
                  <a:lnTo>
                    <a:pt x="57853" y="456372"/>
                  </a:lnTo>
                  <a:lnTo>
                    <a:pt x="127336" y="442344"/>
                  </a:lnTo>
                  <a:lnTo>
                    <a:pt x="195845" y="425411"/>
                  </a:lnTo>
                  <a:lnTo>
                    <a:pt x="249589" y="410211"/>
                  </a:lnTo>
                  <a:lnTo>
                    <a:pt x="302477" y="393176"/>
                  </a:lnTo>
                  <a:lnTo>
                    <a:pt x="354251" y="374084"/>
                  </a:lnTo>
                  <a:lnTo>
                    <a:pt x="404651" y="352713"/>
                  </a:lnTo>
                  <a:lnTo>
                    <a:pt x="453936" y="328543"/>
                  </a:lnTo>
                  <a:lnTo>
                    <a:pt x="501125" y="301992"/>
                  </a:lnTo>
                  <a:lnTo>
                    <a:pt x="546251" y="273257"/>
                  </a:lnTo>
                  <a:lnTo>
                    <a:pt x="589348" y="242533"/>
                  </a:lnTo>
                  <a:lnTo>
                    <a:pt x="630446" y="210019"/>
                  </a:lnTo>
                  <a:lnTo>
                    <a:pt x="668547" y="177024"/>
                  </a:lnTo>
                  <a:lnTo>
                    <a:pt x="705121" y="142960"/>
                  </a:lnTo>
                  <a:lnTo>
                    <a:pt x="740425" y="108025"/>
                  </a:lnTo>
                  <a:lnTo>
                    <a:pt x="774713" y="72420"/>
                  </a:lnTo>
                  <a:lnTo>
                    <a:pt x="808242" y="36345"/>
                  </a:lnTo>
                  <a:lnTo>
                    <a:pt x="841267" y="0"/>
                  </a:lnTo>
                  <a:lnTo>
                    <a:pt x="841267" y="1619245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2561584" y="7922646"/>
              <a:ext cx="841375" cy="1619250"/>
            </a:xfrm>
            <a:custGeom>
              <a:avLst/>
              <a:gdLst/>
              <a:ahLst/>
              <a:cxnLst/>
              <a:rect l="l" t="t" r="r" b="b"/>
              <a:pathLst>
                <a:path w="841375" h="1619250">
                  <a:moveTo>
                    <a:pt x="841267" y="0"/>
                  </a:moveTo>
                  <a:lnTo>
                    <a:pt x="808242" y="36345"/>
                  </a:lnTo>
                  <a:lnTo>
                    <a:pt x="774713" y="72420"/>
                  </a:lnTo>
                  <a:lnTo>
                    <a:pt x="740425" y="108025"/>
                  </a:lnTo>
                  <a:lnTo>
                    <a:pt x="705121" y="142960"/>
                  </a:lnTo>
                  <a:lnTo>
                    <a:pt x="668547" y="177024"/>
                  </a:lnTo>
                  <a:lnTo>
                    <a:pt x="630446" y="210019"/>
                  </a:lnTo>
                  <a:lnTo>
                    <a:pt x="589348" y="242533"/>
                  </a:lnTo>
                  <a:lnTo>
                    <a:pt x="546251" y="273257"/>
                  </a:lnTo>
                  <a:lnTo>
                    <a:pt x="501125" y="301993"/>
                  </a:lnTo>
                  <a:lnTo>
                    <a:pt x="453936" y="328544"/>
                  </a:lnTo>
                  <a:lnTo>
                    <a:pt x="404651" y="352713"/>
                  </a:lnTo>
                  <a:lnTo>
                    <a:pt x="354251" y="374085"/>
                  </a:lnTo>
                  <a:lnTo>
                    <a:pt x="302477" y="393176"/>
                  </a:lnTo>
                  <a:lnTo>
                    <a:pt x="249589" y="410211"/>
                  </a:lnTo>
                  <a:lnTo>
                    <a:pt x="195845" y="425411"/>
                  </a:lnTo>
                  <a:lnTo>
                    <a:pt x="127336" y="442344"/>
                  </a:lnTo>
                  <a:lnTo>
                    <a:pt x="57853" y="456372"/>
                  </a:lnTo>
                  <a:lnTo>
                    <a:pt x="8642" y="462818"/>
                  </a:lnTo>
                  <a:lnTo>
                    <a:pt x="0" y="463404"/>
                  </a:lnTo>
                  <a:lnTo>
                    <a:pt x="0" y="1155873"/>
                  </a:lnTo>
                  <a:lnTo>
                    <a:pt x="47621" y="1161413"/>
                  </a:lnTo>
                  <a:lnTo>
                    <a:pt x="92717" y="1169455"/>
                  </a:lnTo>
                  <a:lnTo>
                    <a:pt x="161712" y="1185086"/>
                  </a:lnTo>
                  <a:lnTo>
                    <a:pt x="249589" y="1209048"/>
                  </a:lnTo>
                  <a:lnTo>
                    <a:pt x="302477" y="1226072"/>
                  </a:lnTo>
                  <a:lnTo>
                    <a:pt x="354251" y="1245161"/>
                  </a:lnTo>
                  <a:lnTo>
                    <a:pt x="404651" y="1266532"/>
                  </a:lnTo>
                  <a:lnTo>
                    <a:pt x="453936" y="1290698"/>
                  </a:lnTo>
                  <a:lnTo>
                    <a:pt x="501125" y="1317243"/>
                  </a:lnTo>
                  <a:lnTo>
                    <a:pt x="546251" y="1345974"/>
                  </a:lnTo>
                  <a:lnTo>
                    <a:pt x="589348" y="1376699"/>
                  </a:lnTo>
                  <a:lnTo>
                    <a:pt x="630446" y="1409225"/>
                  </a:lnTo>
                  <a:lnTo>
                    <a:pt x="668547" y="1442220"/>
                  </a:lnTo>
                  <a:lnTo>
                    <a:pt x="705121" y="1476285"/>
                  </a:lnTo>
                  <a:lnTo>
                    <a:pt x="740425" y="1511220"/>
                  </a:lnTo>
                  <a:lnTo>
                    <a:pt x="774713" y="1546824"/>
                  </a:lnTo>
                  <a:lnTo>
                    <a:pt x="808242" y="1582900"/>
                  </a:lnTo>
                  <a:lnTo>
                    <a:pt x="841267" y="1619245"/>
                  </a:lnTo>
                  <a:lnTo>
                    <a:pt x="841267" y="0"/>
                  </a:lnTo>
                  <a:close/>
                </a:path>
              </a:pathLst>
            </a:custGeom>
            <a:ln w="3743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009585" y="8386410"/>
              <a:ext cx="552450" cy="692150"/>
            </a:xfrm>
            <a:custGeom>
              <a:avLst/>
              <a:gdLst/>
              <a:ahLst/>
              <a:cxnLst/>
              <a:rect l="l" t="t" r="r" b="b"/>
              <a:pathLst>
                <a:path w="552450" h="692150">
                  <a:moveTo>
                    <a:pt x="551998" y="691720"/>
                  </a:moveTo>
                  <a:lnTo>
                    <a:pt x="75135" y="691720"/>
                  </a:lnTo>
                  <a:lnTo>
                    <a:pt x="45881" y="685800"/>
                  </a:lnTo>
                  <a:lnTo>
                    <a:pt x="21999" y="669659"/>
                  </a:lnTo>
                  <a:lnTo>
                    <a:pt x="5901" y="645723"/>
                  </a:lnTo>
                  <a:lnTo>
                    <a:pt x="0" y="616418"/>
                  </a:lnTo>
                  <a:lnTo>
                    <a:pt x="0" y="75302"/>
                  </a:lnTo>
                  <a:lnTo>
                    <a:pt x="5901" y="45997"/>
                  </a:lnTo>
                  <a:lnTo>
                    <a:pt x="21999" y="22060"/>
                  </a:lnTo>
                  <a:lnTo>
                    <a:pt x="45881" y="5919"/>
                  </a:lnTo>
                  <a:lnTo>
                    <a:pt x="75135" y="0"/>
                  </a:lnTo>
                  <a:lnTo>
                    <a:pt x="551998" y="0"/>
                  </a:lnTo>
                  <a:lnTo>
                    <a:pt x="551998" y="691720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009585" y="8386410"/>
              <a:ext cx="552450" cy="692150"/>
            </a:xfrm>
            <a:custGeom>
              <a:avLst/>
              <a:gdLst/>
              <a:ahLst/>
              <a:cxnLst/>
              <a:rect l="l" t="t" r="r" b="b"/>
              <a:pathLst>
                <a:path w="552450" h="692150">
                  <a:moveTo>
                    <a:pt x="551998" y="0"/>
                  </a:moveTo>
                  <a:lnTo>
                    <a:pt x="75135" y="0"/>
                  </a:lnTo>
                  <a:lnTo>
                    <a:pt x="45881" y="5919"/>
                  </a:lnTo>
                  <a:lnTo>
                    <a:pt x="21999" y="22060"/>
                  </a:lnTo>
                  <a:lnTo>
                    <a:pt x="5901" y="45997"/>
                  </a:lnTo>
                  <a:lnTo>
                    <a:pt x="0" y="75302"/>
                  </a:lnTo>
                  <a:lnTo>
                    <a:pt x="0" y="616418"/>
                  </a:lnTo>
                  <a:lnTo>
                    <a:pt x="5901" y="645723"/>
                  </a:lnTo>
                  <a:lnTo>
                    <a:pt x="21999" y="669659"/>
                  </a:lnTo>
                  <a:lnTo>
                    <a:pt x="45881" y="685800"/>
                  </a:lnTo>
                  <a:lnTo>
                    <a:pt x="75135" y="691720"/>
                  </a:lnTo>
                  <a:lnTo>
                    <a:pt x="551998" y="691720"/>
                  </a:lnTo>
                  <a:lnTo>
                    <a:pt x="551998" y="0"/>
                  </a:lnTo>
                  <a:close/>
                </a:path>
              </a:pathLst>
            </a:custGeom>
            <a:ln w="3745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3402851" y="7922647"/>
              <a:ext cx="203200" cy="1619250"/>
            </a:xfrm>
            <a:custGeom>
              <a:avLst/>
              <a:gdLst/>
              <a:ahLst/>
              <a:cxnLst/>
              <a:rect l="l" t="t" r="r" b="b"/>
              <a:pathLst>
                <a:path w="203200" h="1619250">
                  <a:moveTo>
                    <a:pt x="127564" y="1619245"/>
                  </a:moveTo>
                  <a:lnTo>
                    <a:pt x="0" y="1619245"/>
                  </a:lnTo>
                  <a:lnTo>
                    <a:pt x="0" y="0"/>
                  </a:lnTo>
                  <a:lnTo>
                    <a:pt x="127564" y="0"/>
                  </a:lnTo>
                  <a:lnTo>
                    <a:pt x="156823" y="5919"/>
                  </a:lnTo>
                  <a:lnTo>
                    <a:pt x="180715" y="22060"/>
                  </a:lnTo>
                  <a:lnTo>
                    <a:pt x="196824" y="45997"/>
                  </a:lnTo>
                  <a:lnTo>
                    <a:pt x="202731" y="75302"/>
                  </a:lnTo>
                  <a:lnTo>
                    <a:pt x="202731" y="1543943"/>
                  </a:lnTo>
                  <a:lnTo>
                    <a:pt x="196824" y="1573261"/>
                  </a:lnTo>
                  <a:lnTo>
                    <a:pt x="180715" y="1597196"/>
                  </a:lnTo>
                  <a:lnTo>
                    <a:pt x="156823" y="1613330"/>
                  </a:lnTo>
                  <a:lnTo>
                    <a:pt x="127564" y="1619245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3402851" y="7922646"/>
              <a:ext cx="203200" cy="1619250"/>
            </a:xfrm>
            <a:custGeom>
              <a:avLst/>
              <a:gdLst/>
              <a:ahLst/>
              <a:cxnLst/>
              <a:rect l="l" t="t" r="r" b="b"/>
              <a:pathLst>
                <a:path w="203200" h="1619250">
                  <a:moveTo>
                    <a:pt x="0" y="0"/>
                  </a:moveTo>
                  <a:lnTo>
                    <a:pt x="127564" y="0"/>
                  </a:lnTo>
                  <a:lnTo>
                    <a:pt x="156823" y="5919"/>
                  </a:lnTo>
                  <a:lnTo>
                    <a:pt x="180715" y="22060"/>
                  </a:lnTo>
                  <a:lnTo>
                    <a:pt x="196824" y="45997"/>
                  </a:lnTo>
                  <a:lnTo>
                    <a:pt x="202731" y="75302"/>
                  </a:lnTo>
                  <a:lnTo>
                    <a:pt x="202731" y="1543943"/>
                  </a:lnTo>
                  <a:lnTo>
                    <a:pt x="196824" y="1573261"/>
                  </a:lnTo>
                  <a:lnTo>
                    <a:pt x="180715" y="1597196"/>
                  </a:lnTo>
                  <a:lnTo>
                    <a:pt x="156823" y="1613330"/>
                  </a:lnTo>
                  <a:lnTo>
                    <a:pt x="127564" y="1619245"/>
                  </a:lnTo>
                  <a:lnTo>
                    <a:pt x="0" y="1619245"/>
                  </a:lnTo>
                  <a:lnTo>
                    <a:pt x="0" y="0"/>
                  </a:lnTo>
                  <a:close/>
                </a:path>
              </a:pathLst>
            </a:custGeom>
            <a:ln w="3742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218781" y="8302740"/>
              <a:ext cx="342900" cy="83820"/>
            </a:xfrm>
            <a:custGeom>
              <a:avLst/>
              <a:gdLst/>
              <a:ahLst/>
              <a:cxnLst/>
              <a:rect l="l" t="t" r="r" b="b"/>
              <a:pathLst>
                <a:path w="342900" h="83820">
                  <a:moveTo>
                    <a:pt x="342802" y="83669"/>
                  </a:moveTo>
                  <a:lnTo>
                    <a:pt x="0" y="83669"/>
                  </a:lnTo>
                  <a:lnTo>
                    <a:pt x="0" y="46750"/>
                  </a:lnTo>
                  <a:lnTo>
                    <a:pt x="3671" y="28554"/>
                  </a:lnTo>
                  <a:lnTo>
                    <a:pt x="13679" y="13693"/>
                  </a:lnTo>
                  <a:lnTo>
                    <a:pt x="28518" y="3674"/>
                  </a:lnTo>
                  <a:lnTo>
                    <a:pt x="46679" y="0"/>
                  </a:lnTo>
                  <a:lnTo>
                    <a:pt x="342802" y="0"/>
                  </a:lnTo>
                  <a:lnTo>
                    <a:pt x="342802" y="8366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218781" y="8302740"/>
              <a:ext cx="342900" cy="83820"/>
            </a:xfrm>
            <a:custGeom>
              <a:avLst/>
              <a:gdLst/>
              <a:ahLst/>
              <a:cxnLst/>
              <a:rect l="l" t="t" r="r" b="b"/>
              <a:pathLst>
                <a:path w="342900" h="83820">
                  <a:moveTo>
                    <a:pt x="46679" y="0"/>
                  </a:moveTo>
                  <a:lnTo>
                    <a:pt x="28518" y="3674"/>
                  </a:lnTo>
                  <a:lnTo>
                    <a:pt x="13679" y="13693"/>
                  </a:lnTo>
                  <a:lnTo>
                    <a:pt x="3671" y="28554"/>
                  </a:lnTo>
                  <a:lnTo>
                    <a:pt x="0" y="46750"/>
                  </a:lnTo>
                  <a:lnTo>
                    <a:pt x="0" y="83669"/>
                  </a:lnTo>
                  <a:lnTo>
                    <a:pt x="342802" y="83669"/>
                  </a:lnTo>
                  <a:lnTo>
                    <a:pt x="342802" y="0"/>
                  </a:lnTo>
                  <a:lnTo>
                    <a:pt x="46679" y="0"/>
                  </a:lnTo>
                  <a:close/>
                </a:path>
              </a:pathLst>
            </a:custGeom>
            <a:ln w="375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168204" y="9078163"/>
              <a:ext cx="245110" cy="624840"/>
            </a:xfrm>
            <a:custGeom>
              <a:avLst/>
              <a:gdLst/>
              <a:ahLst/>
              <a:cxnLst/>
              <a:rect l="l" t="t" r="r" b="b"/>
              <a:pathLst>
                <a:path w="245110" h="624840">
                  <a:moveTo>
                    <a:pt x="169760" y="624752"/>
                  </a:moveTo>
                  <a:lnTo>
                    <a:pt x="75167" y="624752"/>
                  </a:lnTo>
                  <a:lnTo>
                    <a:pt x="45908" y="618837"/>
                  </a:lnTo>
                  <a:lnTo>
                    <a:pt x="22015" y="602703"/>
                  </a:lnTo>
                  <a:lnTo>
                    <a:pt x="5906" y="578769"/>
                  </a:lnTo>
                  <a:lnTo>
                    <a:pt x="0" y="549450"/>
                  </a:lnTo>
                  <a:lnTo>
                    <a:pt x="0" y="0"/>
                  </a:lnTo>
                  <a:lnTo>
                    <a:pt x="244928" y="0"/>
                  </a:lnTo>
                  <a:lnTo>
                    <a:pt x="244928" y="549450"/>
                  </a:lnTo>
                  <a:lnTo>
                    <a:pt x="239021" y="578769"/>
                  </a:lnTo>
                  <a:lnTo>
                    <a:pt x="222912" y="602703"/>
                  </a:lnTo>
                  <a:lnTo>
                    <a:pt x="199019" y="618837"/>
                  </a:lnTo>
                  <a:lnTo>
                    <a:pt x="169760" y="6247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168204" y="9078163"/>
              <a:ext cx="245110" cy="624840"/>
            </a:xfrm>
            <a:custGeom>
              <a:avLst/>
              <a:gdLst/>
              <a:ahLst/>
              <a:cxnLst/>
              <a:rect l="l" t="t" r="r" b="b"/>
              <a:pathLst>
                <a:path w="245110" h="624840">
                  <a:moveTo>
                    <a:pt x="0" y="0"/>
                  </a:moveTo>
                  <a:lnTo>
                    <a:pt x="0" y="549450"/>
                  </a:lnTo>
                  <a:lnTo>
                    <a:pt x="5906" y="578769"/>
                  </a:lnTo>
                  <a:lnTo>
                    <a:pt x="22015" y="602703"/>
                  </a:lnTo>
                  <a:lnTo>
                    <a:pt x="45908" y="618837"/>
                  </a:lnTo>
                  <a:lnTo>
                    <a:pt x="75167" y="624752"/>
                  </a:lnTo>
                  <a:lnTo>
                    <a:pt x="169760" y="624752"/>
                  </a:lnTo>
                  <a:lnTo>
                    <a:pt x="199019" y="618837"/>
                  </a:lnTo>
                  <a:lnTo>
                    <a:pt x="222912" y="602703"/>
                  </a:lnTo>
                  <a:lnTo>
                    <a:pt x="239021" y="578769"/>
                  </a:lnTo>
                  <a:lnTo>
                    <a:pt x="244928" y="549450"/>
                  </a:lnTo>
                  <a:lnTo>
                    <a:pt x="244928" y="0"/>
                  </a:lnTo>
                  <a:lnTo>
                    <a:pt x="0" y="0"/>
                  </a:lnTo>
                  <a:close/>
                </a:path>
              </a:pathLst>
            </a:custGeom>
            <a:ln w="3743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94414" y="9059444"/>
              <a:ext cx="136934" cy="248791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630384" y="7807007"/>
              <a:ext cx="1332230" cy="1760855"/>
            </a:xfrm>
            <a:custGeom>
              <a:avLst/>
              <a:gdLst/>
              <a:ahLst/>
              <a:cxnLst/>
              <a:rect l="l" t="t" r="r" b="b"/>
              <a:pathLst>
                <a:path w="1332229" h="1760854">
                  <a:moveTo>
                    <a:pt x="1160323" y="1191815"/>
                  </a:moveTo>
                  <a:lnTo>
                    <a:pt x="1190948" y="1155718"/>
                  </a:lnTo>
                  <a:lnTo>
                    <a:pt x="1216306" y="1116971"/>
                  </a:lnTo>
                  <a:lnTo>
                    <a:pt x="1236406" y="1076071"/>
                  </a:lnTo>
                  <a:lnTo>
                    <a:pt x="1251259" y="1033521"/>
                  </a:lnTo>
                  <a:lnTo>
                    <a:pt x="1260873" y="989818"/>
                  </a:lnTo>
                  <a:lnTo>
                    <a:pt x="1265259" y="945464"/>
                  </a:lnTo>
                  <a:lnTo>
                    <a:pt x="1264425" y="900957"/>
                  </a:lnTo>
                  <a:lnTo>
                    <a:pt x="1258382" y="856798"/>
                  </a:lnTo>
                  <a:lnTo>
                    <a:pt x="1247138" y="813487"/>
                  </a:lnTo>
                  <a:lnTo>
                    <a:pt x="1230704" y="771522"/>
                  </a:lnTo>
                  <a:lnTo>
                    <a:pt x="1209088" y="731404"/>
                  </a:lnTo>
                  <a:lnTo>
                    <a:pt x="1182301" y="693633"/>
                  </a:lnTo>
                  <a:lnTo>
                    <a:pt x="1150351" y="658708"/>
                  </a:lnTo>
                </a:path>
                <a:path w="1332229" h="1760854">
                  <a:moveTo>
                    <a:pt x="1068102" y="1132693"/>
                  </a:moveTo>
                  <a:lnTo>
                    <a:pt x="1098032" y="1096059"/>
                  </a:lnTo>
                  <a:lnTo>
                    <a:pt x="1121097" y="1056165"/>
                  </a:lnTo>
                  <a:lnTo>
                    <a:pt x="1137314" y="1013856"/>
                  </a:lnTo>
                  <a:lnTo>
                    <a:pt x="1146697" y="969982"/>
                  </a:lnTo>
                  <a:lnTo>
                    <a:pt x="1149263" y="925388"/>
                  </a:lnTo>
                  <a:lnTo>
                    <a:pt x="1145026" y="880922"/>
                  </a:lnTo>
                  <a:lnTo>
                    <a:pt x="1134003" y="837431"/>
                  </a:lnTo>
                  <a:lnTo>
                    <a:pt x="1116209" y="795763"/>
                  </a:lnTo>
                  <a:lnTo>
                    <a:pt x="1091660" y="756764"/>
                  </a:lnTo>
                  <a:lnTo>
                    <a:pt x="1060371" y="721281"/>
                  </a:lnTo>
                </a:path>
                <a:path w="1332229" h="1760854">
                  <a:moveTo>
                    <a:pt x="254706" y="0"/>
                  </a:moveTo>
                  <a:lnTo>
                    <a:pt x="254706" y="132633"/>
                  </a:lnTo>
                </a:path>
                <a:path w="1332229" h="1760854">
                  <a:moveTo>
                    <a:pt x="320875" y="66316"/>
                  </a:moveTo>
                  <a:lnTo>
                    <a:pt x="188536" y="66316"/>
                  </a:lnTo>
                </a:path>
                <a:path w="1332229" h="1760854">
                  <a:moveTo>
                    <a:pt x="106547" y="132633"/>
                  </a:moveTo>
                  <a:lnTo>
                    <a:pt x="106547" y="346169"/>
                  </a:lnTo>
                </a:path>
                <a:path w="1332229" h="1760854">
                  <a:moveTo>
                    <a:pt x="213094" y="239418"/>
                  </a:moveTo>
                  <a:lnTo>
                    <a:pt x="0" y="239418"/>
                  </a:lnTo>
                </a:path>
                <a:path w="1332229" h="1760854">
                  <a:moveTo>
                    <a:pt x="279231" y="1627742"/>
                  </a:moveTo>
                  <a:lnTo>
                    <a:pt x="279231" y="1760376"/>
                  </a:lnTo>
                </a:path>
                <a:path w="1332229" h="1760854">
                  <a:moveTo>
                    <a:pt x="345401" y="1694059"/>
                  </a:moveTo>
                  <a:lnTo>
                    <a:pt x="213094" y="1694059"/>
                  </a:lnTo>
                </a:path>
                <a:path w="1332229" h="1760854">
                  <a:moveTo>
                    <a:pt x="1265571" y="429415"/>
                  </a:moveTo>
                  <a:lnTo>
                    <a:pt x="1265571" y="562049"/>
                  </a:lnTo>
                </a:path>
                <a:path w="1332229" h="1760854">
                  <a:moveTo>
                    <a:pt x="1331741" y="495732"/>
                  </a:moveTo>
                  <a:lnTo>
                    <a:pt x="1199402" y="495732"/>
                  </a:lnTo>
                </a:path>
              </a:pathLst>
            </a:custGeom>
            <a:ln w="3746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7278528" y="9239762"/>
              <a:ext cx="598170" cy="359410"/>
            </a:xfrm>
            <a:custGeom>
              <a:avLst/>
              <a:gdLst/>
              <a:ahLst/>
              <a:cxnLst/>
              <a:rect l="l" t="t" r="r" b="b"/>
              <a:pathLst>
                <a:path w="598170" h="359409">
                  <a:moveTo>
                    <a:pt x="0" y="359263"/>
                  </a:moveTo>
                  <a:lnTo>
                    <a:pt x="407610" y="359263"/>
                  </a:lnTo>
                  <a:lnTo>
                    <a:pt x="451221" y="354238"/>
                  </a:lnTo>
                  <a:lnTo>
                    <a:pt x="491255" y="339925"/>
                  </a:lnTo>
                  <a:lnTo>
                    <a:pt x="526570" y="317467"/>
                  </a:lnTo>
                  <a:lnTo>
                    <a:pt x="556024" y="288006"/>
                  </a:lnTo>
                  <a:lnTo>
                    <a:pt x="578476" y="252685"/>
                  </a:lnTo>
                  <a:lnTo>
                    <a:pt x="592785" y="212647"/>
                  </a:lnTo>
                  <a:lnTo>
                    <a:pt x="597808" y="169034"/>
                  </a:lnTo>
                  <a:lnTo>
                    <a:pt x="597808" y="0"/>
                  </a:lnTo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7773433" y="8622711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20" h="690879">
                  <a:moveTo>
                    <a:pt x="94648" y="690349"/>
                  </a:moveTo>
                  <a:lnTo>
                    <a:pt x="69260" y="688661"/>
                  </a:lnTo>
                  <a:lnTo>
                    <a:pt x="44892" y="683758"/>
                  </a:lnTo>
                  <a:lnTo>
                    <a:pt x="21740" y="675882"/>
                  </a:lnTo>
                  <a:lnTo>
                    <a:pt x="0" y="665275"/>
                  </a:lnTo>
                  <a:lnTo>
                    <a:pt x="0" y="25043"/>
                  </a:lnTo>
                  <a:lnTo>
                    <a:pt x="21740" y="14427"/>
                  </a:lnTo>
                  <a:lnTo>
                    <a:pt x="44892" y="6563"/>
                  </a:lnTo>
                  <a:lnTo>
                    <a:pt x="69260" y="1678"/>
                  </a:lnTo>
                  <a:lnTo>
                    <a:pt x="94648" y="0"/>
                  </a:lnTo>
                  <a:lnTo>
                    <a:pt x="138685" y="5072"/>
                  </a:lnTo>
                  <a:lnTo>
                    <a:pt x="179110" y="19521"/>
                  </a:lnTo>
                  <a:lnTo>
                    <a:pt x="214771" y="42194"/>
                  </a:lnTo>
                  <a:lnTo>
                    <a:pt x="244514" y="71937"/>
                  </a:lnTo>
                  <a:lnTo>
                    <a:pt x="267186" y="107598"/>
                  </a:lnTo>
                  <a:lnTo>
                    <a:pt x="281636" y="148023"/>
                  </a:lnTo>
                  <a:lnTo>
                    <a:pt x="286708" y="192060"/>
                  </a:lnTo>
                  <a:lnTo>
                    <a:pt x="286708" y="498258"/>
                  </a:lnTo>
                  <a:lnTo>
                    <a:pt x="281636" y="542306"/>
                  </a:lnTo>
                  <a:lnTo>
                    <a:pt x="267186" y="582739"/>
                  </a:lnTo>
                  <a:lnTo>
                    <a:pt x="244514" y="618406"/>
                  </a:lnTo>
                  <a:lnTo>
                    <a:pt x="214771" y="648152"/>
                  </a:lnTo>
                  <a:lnTo>
                    <a:pt x="179110" y="670827"/>
                  </a:lnTo>
                  <a:lnTo>
                    <a:pt x="138685" y="685276"/>
                  </a:lnTo>
                  <a:lnTo>
                    <a:pt x="94648" y="69034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7773433" y="8622711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20" h="690879">
                  <a:moveTo>
                    <a:pt x="94648" y="0"/>
                  </a:moveTo>
                  <a:lnTo>
                    <a:pt x="69260" y="1678"/>
                  </a:lnTo>
                  <a:lnTo>
                    <a:pt x="44892" y="6563"/>
                  </a:lnTo>
                  <a:lnTo>
                    <a:pt x="21740" y="14427"/>
                  </a:lnTo>
                  <a:lnTo>
                    <a:pt x="0" y="25043"/>
                  </a:lnTo>
                  <a:lnTo>
                    <a:pt x="0" y="665275"/>
                  </a:lnTo>
                  <a:lnTo>
                    <a:pt x="21740" y="675882"/>
                  </a:lnTo>
                  <a:lnTo>
                    <a:pt x="44892" y="683758"/>
                  </a:lnTo>
                  <a:lnTo>
                    <a:pt x="69260" y="688661"/>
                  </a:lnTo>
                  <a:lnTo>
                    <a:pt x="94648" y="690349"/>
                  </a:lnTo>
                  <a:lnTo>
                    <a:pt x="138685" y="685276"/>
                  </a:lnTo>
                  <a:lnTo>
                    <a:pt x="179110" y="670827"/>
                  </a:lnTo>
                  <a:lnTo>
                    <a:pt x="214771" y="648152"/>
                  </a:lnTo>
                  <a:lnTo>
                    <a:pt x="244514" y="618406"/>
                  </a:lnTo>
                  <a:lnTo>
                    <a:pt x="267186" y="582739"/>
                  </a:lnTo>
                  <a:lnTo>
                    <a:pt x="281636" y="542306"/>
                  </a:lnTo>
                  <a:lnTo>
                    <a:pt x="286708" y="498258"/>
                  </a:lnTo>
                  <a:lnTo>
                    <a:pt x="286708" y="192060"/>
                  </a:lnTo>
                  <a:lnTo>
                    <a:pt x="281636" y="148023"/>
                  </a:lnTo>
                  <a:lnTo>
                    <a:pt x="267186" y="107598"/>
                  </a:lnTo>
                  <a:lnTo>
                    <a:pt x="244514" y="71937"/>
                  </a:lnTo>
                  <a:lnTo>
                    <a:pt x="214771" y="42194"/>
                  </a:lnTo>
                  <a:lnTo>
                    <a:pt x="179110" y="19521"/>
                  </a:lnTo>
                  <a:lnTo>
                    <a:pt x="138685" y="5072"/>
                  </a:lnTo>
                  <a:lnTo>
                    <a:pt x="94648" y="0"/>
                  </a:lnTo>
                  <a:close/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264575" y="8622711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20" h="690879">
                  <a:moveTo>
                    <a:pt x="192090" y="690349"/>
                  </a:moveTo>
                  <a:lnTo>
                    <a:pt x="148042" y="685276"/>
                  </a:lnTo>
                  <a:lnTo>
                    <a:pt x="107609" y="670827"/>
                  </a:lnTo>
                  <a:lnTo>
                    <a:pt x="71943" y="648152"/>
                  </a:lnTo>
                  <a:lnTo>
                    <a:pt x="42196" y="618406"/>
                  </a:lnTo>
                  <a:lnTo>
                    <a:pt x="19522" y="582739"/>
                  </a:lnTo>
                  <a:lnTo>
                    <a:pt x="5072" y="542306"/>
                  </a:lnTo>
                  <a:lnTo>
                    <a:pt x="0" y="498258"/>
                  </a:lnTo>
                  <a:lnTo>
                    <a:pt x="0" y="192060"/>
                  </a:lnTo>
                  <a:lnTo>
                    <a:pt x="5072" y="148023"/>
                  </a:lnTo>
                  <a:lnTo>
                    <a:pt x="19522" y="107598"/>
                  </a:lnTo>
                  <a:lnTo>
                    <a:pt x="42196" y="71937"/>
                  </a:lnTo>
                  <a:lnTo>
                    <a:pt x="71943" y="42194"/>
                  </a:lnTo>
                  <a:lnTo>
                    <a:pt x="107609" y="19521"/>
                  </a:lnTo>
                  <a:lnTo>
                    <a:pt x="148042" y="5072"/>
                  </a:lnTo>
                  <a:lnTo>
                    <a:pt x="192090" y="0"/>
                  </a:lnTo>
                  <a:lnTo>
                    <a:pt x="217466" y="1678"/>
                  </a:lnTo>
                  <a:lnTo>
                    <a:pt x="241831" y="6563"/>
                  </a:lnTo>
                  <a:lnTo>
                    <a:pt x="264981" y="14427"/>
                  </a:lnTo>
                  <a:lnTo>
                    <a:pt x="286708" y="25043"/>
                  </a:lnTo>
                  <a:lnTo>
                    <a:pt x="286708" y="665275"/>
                  </a:lnTo>
                  <a:lnTo>
                    <a:pt x="264981" y="675882"/>
                  </a:lnTo>
                  <a:lnTo>
                    <a:pt x="241831" y="683758"/>
                  </a:lnTo>
                  <a:lnTo>
                    <a:pt x="217466" y="688661"/>
                  </a:lnTo>
                  <a:lnTo>
                    <a:pt x="192090" y="69034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264575" y="8622711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20" h="690879">
                  <a:moveTo>
                    <a:pt x="192090" y="0"/>
                  </a:moveTo>
                  <a:lnTo>
                    <a:pt x="217466" y="1678"/>
                  </a:lnTo>
                  <a:lnTo>
                    <a:pt x="241831" y="6563"/>
                  </a:lnTo>
                  <a:lnTo>
                    <a:pt x="264981" y="14427"/>
                  </a:lnTo>
                  <a:lnTo>
                    <a:pt x="286708" y="25043"/>
                  </a:lnTo>
                  <a:lnTo>
                    <a:pt x="286708" y="665275"/>
                  </a:lnTo>
                  <a:lnTo>
                    <a:pt x="264981" y="675882"/>
                  </a:lnTo>
                  <a:lnTo>
                    <a:pt x="241831" y="683758"/>
                  </a:lnTo>
                  <a:lnTo>
                    <a:pt x="217466" y="688661"/>
                  </a:lnTo>
                  <a:lnTo>
                    <a:pt x="192090" y="690349"/>
                  </a:lnTo>
                  <a:lnTo>
                    <a:pt x="148042" y="685276"/>
                  </a:lnTo>
                  <a:lnTo>
                    <a:pt x="107609" y="670827"/>
                  </a:lnTo>
                  <a:lnTo>
                    <a:pt x="71943" y="648152"/>
                  </a:lnTo>
                  <a:lnTo>
                    <a:pt x="42196" y="618406"/>
                  </a:lnTo>
                  <a:lnTo>
                    <a:pt x="19522" y="582739"/>
                  </a:lnTo>
                  <a:lnTo>
                    <a:pt x="5072" y="542306"/>
                  </a:lnTo>
                  <a:lnTo>
                    <a:pt x="0" y="498258"/>
                  </a:lnTo>
                  <a:lnTo>
                    <a:pt x="0" y="192060"/>
                  </a:lnTo>
                  <a:lnTo>
                    <a:pt x="5072" y="148023"/>
                  </a:lnTo>
                  <a:lnTo>
                    <a:pt x="19522" y="107598"/>
                  </a:lnTo>
                  <a:lnTo>
                    <a:pt x="42196" y="71937"/>
                  </a:lnTo>
                  <a:lnTo>
                    <a:pt x="71943" y="42194"/>
                  </a:lnTo>
                  <a:lnTo>
                    <a:pt x="107609" y="19521"/>
                  </a:lnTo>
                  <a:lnTo>
                    <a:pt x="148042" y="5072"/>
                  </a:lnTo>
                  <a:lnTo>
                    <a:pt x="192090" y="0"/>
                  </a:lnTo>
                  <a:close/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565124" y="7899001"/>
              <a:ext cx="1194435" cy="1266190"/>
            </a:xfrm>
            <a:custGeom>
              <a:avLst/>
              <a:gdLst/>
              <a:ahLst/>
              <a:cxnLst/>
              <a:rect l="l" t="t" r="r" b="b"/>
              <a:pathLst>
                <a:path w="1194434" h="1266190">
                  <a:moveTo>
                    <a:pt x="1137897" y="1265661"/>
                  </a:moveTo>
                  <a:lnTo>
                    <a:pt x="1116159" y="1261261"/>
                  </a:lnTo>
                  <a:lnTo>
                    <a:pt x="1098381" y="1249268"/>
                  </a:lnTo>
                  <a:lnTo>
                    <a:pt x="1086380" y="1231491"/>
                  </a:lnTo>
                  <a:lnTo>
                    <a:pt x="1081976" y="1209740"/>
                  </a:lnTo>
                  <a:lnTo>
                    <a:pt x="1081976" y="596910"/>
                  </a:lnTo>
                  <a:lnTo>
                    <a:pt x="1079751" y="550256"/>
                  </a:lnTo>
                  <a:lnTo>
                    <a:pt x="1073214" y="504843"/>
                  </a:lnTo>
                  <a:lnTo>
                    <a:pt x="1062569" y="460876"/>
                  </a:lnTo>
                  <a:lnTo>
                    <a:pt x="1048020" y="418559"/>
                  </a:lnTo>
                  <a:lnTo>
                    <a:pt x="1029773" y="378097"/>
                  </a:lnTo>
                  <a:lnTo>
                    <a:pt x="1008033" y="339695"/>
                  </a:lnTo>
                  <a:lnTo>
                    <a:pt x="983004" y="303558"/>
                  </a:lnTo>
                  <a:lnTo>
                    <a:pt x="954892" y="269891"/>
                  </a:lnTo>
                  <a:lnTo>
                    <a:pt x="923900" y="238898"/>
                  </a:lnTo>
                  <a:lnTo>
                    <a:pt x="890234" y="210784"/>
                  </a:lnTo>
                  <a:lnTo>
                    <a:pt x="854100" y="185754"/>
                  </a:lnTo>
                  <a:lnTo>
                    <a:pt x="815701" y="164014"/>
                  </a:lnTo>
                  <a:lnTo>
                    <a:pt x="775242" y="145766"/>
                  </a:lnTo>
                  <a:lnTo>
                    <a:pt x="732928" y="131217"/>
                  </a:lnTo>
                  <a:lnTo>
                    <a:pt x="688965" y="120572"/>
                  </a:lnTo>
                  <a:lnTo>
                    <a:pt x="643557" y="114034"/>
                  </a:lnTo>
                  <a:lnTo>
                    <a:pt x="596908" y="111810"/>
                  </a:lnTo>
                  <a:lnTo>
                    <a:pt x="550260" y="114034"/>
                  </a:lnTo>
                  <a:lnTo>
                    <a:pt x="504851" y="120572"/>
                  </a:lnTo>
                  <a:lnTo>
                    <a:pt x="460888" y="131217"/>
                  </a:lnTo>
                  <a:lnTo>
                    <a:pt x="418575" y="145766"/>
                  </a:lnTo>
                  <a:lnTo>
                    <a:pt x="378116" y="164014"/>
                  </a:lnTo>
                  <a:lnTo>
                    <a:pt x="339717" y="185754"/>
                  </a:lnTo>
                  <a:lnTo>
                    <a:pt x="303582" y="210784"/>
                  </a:lnTo>
                  <a:lnTo>
                    <a:pt x="269916" y="238898"/>
                  </a:lnTo>
                  <a:lnTo>
                    <a:pt x="238925" y="269891"/>
                  </a:lnTo>
                  <a:lnTo>
                    <a:pt x="210812" y="303558"/>
                  </a:lnTo>
                  <a:lnTo>
                    <a:pt x="185784" y="339695"/>
                  </a:lnTo>
                  <a:lnTo>
                    <a:pt x="164043" y="378097"/>
                  </a:lnTo>
                  <a:lnTo>
                    <a:pt x="145796" y="418559"/>
                  </a:lnTo>
                  <a:lnTo>
                    <a:pt x="131248" y="460876"/>
                  </a:lnTo>
                  <a:lnTo>
                    <a:pt x="120603" y="504843"/>
                  </a:lnTo>
                  <a:lnTo>
                    <a:pt x="114065" y="550256"/>
                  </a:lnTo>
                  <a:lnTo>
                    <a:pt x="111840" y="596910"/>
                  </a:lnTo>
                  <a:lnTo>
                    <a:pt x="111840" y="1209740"/>
                  </a:lnTo>
                  <a:lnTo>
                    <a:pt x="107441" y="1231491"/>
                  </a:lnTo>
                  <a:lnTo>
                    <a:pt x="95447" y="1249268"/>
                  </a:lnTo>
                  <a:lnTo>
                    <a:pt x="77671" y="1261261"/>
                  </a:lnTo>
                  <a:lnTo>
                    <a:pt x="55920" y="1265661"/>
                  </a:lnTo>
                  <a:lnTo>
                    <a:pt x="34182" y="1261261"/>
                  </a:lnTo>
                  <a:lnTo>
                    <a:pt x="16404" y="1249268"/>
                  </a:lnTo>
                  <a:lnTo>
                    <a:pt x="4404" y="1231491"/>
                  </a:lnTo>
                  <a:lnTo>
                    <a:pt x="0" y="1209740"/>
                  </a:lnTo>
                  <a:lnTo>
                    <a:pt x="0" y="596910"/>
                  </a:lnTo>
                  <a:lnTo>
                    <a:pt x="1982" y="548022"/>
                  </a:lnTo>
                  <a:lnTo>
                    <a:pt x="7826" y="500210"/>
                  </a:lnTo>
                  <a:lnTo>
                    <a:pt x="17378" y="453629"/>
                  </a:lnTo>
                  <a:lnTo>
                    <a:pt x="30482" y="408433"/>
                  </a:lnTo>
                  <a:lnTo>
                    <a:pt x="46983" y="364778"/>
                  </a:lnTo>
                  <a:lnTo>
                    <a:pt x="66726" y="322817"/>
                  </a:lnTo>
                  <a:lnTo>
                    <a:pt x="89558" y="282706"/>
                  </a:lnTo>
                  <a:lnTo>
                    <a:pt x="115322" y="244600"/>
                  </a:lnTo>
                  <a:lnTo>
                    <a:pt x="143864" y="208652"/>
                  </a:lnTo>
                  <a:lnTo>
                    <a:pt x="175030" y="175019"/>
                  </a:lnTo>
                  <a:lnTo>
                    <a:pt x="208664" y="143854"/>
                  </a:lnTo>
                  <a:lnTo>
                    <a:pt x="244612" y="115313"/>
                  </a:lnTo>
                  <a:lnTo>
                    <a:pt x="282719" y="89550"/>
                  </a:lnTo>
                  <a:lnTo>
                    <a:pt x="322830" y="66721"/>
                  </a:lnTo>
                  <a:lnTo>
                    <a:pt x="364790" y="46978"/>
                  </a:lnTo>
                  <a:lnTo>
                    <a:pt x="408444" y="30479"/>
                  </a:lnTo>
                  <a:lnTo>
                    <a:pt x="453638" y="17376"/>
                  </a:lnTo>
                  <a:lnTo>
                    <a:pt x="500216" y="7826"/>
                  </a:lnTo>
                  <a:lnTo>
                    <a:pt x="548025" y="1982"/>
                  </a:lnTo>
                  <a:lnTo>
                    <a:pt x="596908" y="0"/>
                  </a:lnTo>
                  <a:lnTo>
                    <a:pt x="645792" y="1982"/>
                  </a:lnTo>
                  <a:lnTo>
                    <a:pt x="693600" y="7826"/>
                  </a:lnTo>
                  <a:lnTo>
                    <a:pt x="740179" y="17376"/>
                  </a:lnTo>
                  <a:lnTo>
                    <a:pt x="785373" y="30479"/>
                  </a:lnTo>
                  <a:lnTo>
                    <a:pt x="829027" y="46978"/>
                  </a:lnTo>
                  <a:lnTo>
                    <a:pt x="870987" y="66721"/>
                  </a:lnTo>
                  <a:lnTo>
                    <a:pt x="911098" y="89550"/>
                  </a:lnTo>
                  <a:lnTo>
                    <a:pt x="949204" y="115313"/>
                  </a:lnTo>
                  <a:lnTo>
                    <a:pt x="985152" y="143854"/>
                  </a:lnTo>
                  <a:lnTo>
                    <a:pt x="1018786" y="175019"/>
                  </a:lnTo>
                  <a:lnTo>
                    <a:pt x="1049952" y="208652"/>
                  </a:lnTo>
                  <a:lnTo>
                    <a:pt x="1078495" y="244600"/>
                  </a:lnTo>
                  <a:lnTo>
                    <a:pt x="1104259" y="282706"/>
                  </a:lnTo>
                  <a:lnTo>
                    <a:pt x="1127090" y="322817"/>
                  </a:lnTo>
                  <a:lnTo>
                    <a:pt x="1146834" y="364778"/>
                  </a:lnTo>
                  <a:lnTo>
                    <a:pt x="1163335" y="408433"/>
                  </a:lnTo>
                  <a:lnTo>
                    <a:pt x="1176439" y="453629"/>
                  </a:lnTo>
                  <a:lnTo>
                    <a:pt x="1185990" y="500210"/>
                  </a:lnTo>
                  <a:lnTo>
                    <a:pt x="1191834" y="548022"/>
                  </a:lnTo>
                  <a:lnTo>
                    <a:pt x="1193817" y="596910"/>
                  </a:lnTo>
                  <a:lnTo>
                    <a:pt x="1193817" y="1209740"/>
                  </a:lnTo>
                  <a:lnTo>
                    <a:pt x="1189417" y="1231491"/>
                  </a:lnTo>
                  <a:lnTo>
                    <a:pt x="1177424" y="1249268"/>
                  </a:lnTo>
                  <a:lnTo>
                    <a:pt x="1159647" y="1261261"/>
                  </a:lnTo>
                  <a:lnTo>
                    <a:pt x="1137897" y="126566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547249" y="7881126"/>
              <a:ext cx="1229995" cy="1301750"/>
            </a:xfrm>
            <a:custGeom>
              <a:avLst/>
              <a:gdLst/>
              <a:ahLst/>
              <a:cxnLst/>
              <a:rect l="l" t="t" r="r" b="b"/>
              <a:pathLst>
                <a:path w="1229995" h="1301750">
                  <a:moveTo>
                    <a:pt x="73795" y="1301410"/>
                  </a:moveTo>
                  <a:lnTo>
                    <a:pt x="45101" y="1295601"/>
                  </a:lnTo>
                  <a:lnTo>
                    <a:pt x="21641" y="1279769"/>
                  </a:lnTo>
                  <a:lnTo>
                    <a:pt x="5809" y="1256309"/>
                  </a:lnTo>
                  <a:lnTo>
                    <a:pt x="0" y="1227615"/>
                  </a:lnTo>
                  <a:lnTo>
                    <a:pt x="0" y="614785"/>
                  </a:lnTo>
                  <a:lnTo>
                    <a:pt x="1831" y="567362"/>
                  </a:lnTo>
                  <a:lnTo>
                    <a:pt x="1899" y="566415"/>
                  </a:lnTo>
                  <a:lnTo>
                    <a:pt x="7187" y="520983"/>
                  </a:lnTo>
                  <a:lnTo>
                    <a:pt x="7215" y="520740"/>
                  </a:lnTo>
                  <a:lnTo>
                    <a:pt x="16266" y="473989"/>
                  </a:lnTo>
                  <a:lnTo>
                    <a:pt x="28427" y="429870"/>
                  </a:lnTo>
                  <a:lnTo>
                    <a:pt x="44037" y="386262"/>
                  </a:lnTo>
                  <a:lnTo>
                    <a:pt x="62586" y="344653"/>
                  </a:lnTo>
                  <a:lnTo>
                    <a:pt x="84062" y="304730"/>
                  </a:lnTo>
                  <a:lnTo>
                    <a:pt x="108325" y="266631"/>
                  </a:lnTo>
                  <a:lnTo>
                    <a:pt x="135239" y="230493"/>
                  </a:lnTo>
                  <a:lnTo>
                    <a:pt x="164666" y="196456"/>
                  </a:lnTo>
                  <a:lnTo>
                    <a:pt x="196467" y="164655"/>
                  </a:lnTo>
                  <a:lnTo>
                    <a:pt x="230506" y="135230"/>
                  </a:lnTo>
                  <a:lnTo>
                    <a:pt x="266643" y="108317"/>
                  </a:lnTo>
                  <a:lnTo>
                    <a:pt x="304743" y="84055"/>
                  </a:lnTo>
                  <a:lnTo>
                    <a:pt x="344665" y="62581"/>
                  </a:lnTo>
                  <a:lnTo>
                    <a:pt x="386274" y="44033"/>
                  </a:lnTo>
                  <a:lnTo>
                    <a:pt x="429431" y="28548"/>
                  </a:lnTo>
                  <a:lnTo>
                    <a:pt x="473998" y="16265"/>
                  </a:lnTo>
                  <a:lnTo>
                    <a:pt x="519837" y="7320"/>
                  </a:lnTo>
                  <a:lnTo>
                    <a:pt x="566812" y="1853"/>
                  </a:lnTo>
                  <a:lnTo>
                    <a:pt x="614783" y="0"/>
                  </a:lnTo>
                  <a:lnTo>
                    <a:pt x="662758" y="1853"/>
                  </a:lnTo>
                  <a:lnTo>
                    <a:pt x="709736" y="7320"/>
                  </a:lnTo>
                  <a:lnTo>
                    <a:pt x="755578" y="16265"/>
                  </a:lnTo>
                  <a:lnTo>
                    <a:pt x="800147" y="28548"/>
                  </a:lnTo>
                  <a:lnTo>
                    <a:pt x="820217" y="35749"/>
                  </a:lnTo>
                  <a:lnTo>
                    <a:pt x="614783" y="35749"/>
                  </a:lnTo>
                  <a:lnTo>
                    <a:pt x="567365" y="37672"/>
                  </a:lnTo>
                  <a:lnTo>
                    <a:pt x="520989" y="43341"/>
                  </a:lnTo>
                  <a:lnTo>
                    <a:pt x="475807" y="52606"/>
                  </a:lnTo>
                  <a:lnTo>
                    <a:pt x="431967" y="65316"/>
                  </a:lnTo>
                  <a:lnTo>
                    <a:pt x="389620" y="81323"/>
                  </a:lnTo>
                  <a:lnTo>
                    <a:pt x="348917" y="100474"/>
                  </a:lnTo>
                  <a:lnTo>
                    <a:pt x="310008" y="122621"/>
                  </a:lnTo>
                  <a:lnTo>
                    <a:pt x="273122" y="147559"/>
                  </a:lnTo>
                  <a:lnTo>
                    <a:pt x="238170" y="175300"/>
                  </a:lnTo>
                  <a:lnTo>
                    <a:pt x="205543" y="205532"/>
                  </a:lnTo>
                  <a:lnTo>
                    <a:pt x="175310" y="238158"/>
                  </a:lnTo>
                  <a:lnTo>
                    <a:pt x="147621" y="273029"/>
                  </a:lnTo>
                  <a:lnTo>
                    <a:pt x="122628" y="309995"/>
                  </a:lnTo>
                  <a:lnTo>
                    <a:pt x="100480" y="348905"/>
                  </a:lnTo>
                  <a:lnTo>
                    <a:pt x="81327" y="389608"/>
                  </a:lnTo>
                  <a:lnTo>
                    <a:pt x="65319" y="431956"/>
                  </a:lnTo>
                  <a:lnTo>
                    <a:pt x="52608" y="475798"/>
                  </a:lnTo>
                  <a:lnTo>
                    <a:pt x="43392" y="520740"/>
                  </a:lnTo>
                  <a:lnTo>
                    <a:pt x="37788" y="566415"/>
                  </a:lnTo>
                  <a:lnTo>
                    <a:pt x="37672" y="567362"/>
                  </a:lnTo>
                  <a:lnTo>
                    <a:pt x="35749" y="614785"/>
                  </a:lnTo>
                  <a:lnTo>
                    <a:pt x="35749" y="1227615"/>
                  </a:lnTo>
                  <a:lnTo>
                    <a:pt x="38739" y="1242423"/>
                  </a:lnTo>
                  <a:lnTo>
                    <a:pt x="46893" y="1254516"/>
                  </a:lnTo>
                  <a:lnTo>
                    <a:pt x="58987" y="1262670"/>
                  </a:lnTo>
                  <a:lnTo>
                    <a:pt x="73795" y="1265661"/>
                  </a:lnTo>
                  <a:lnTo>
                    <a:pt x="135469" y="1265661"/>
                  </a:lnTo>
                  <a:lnTo>
                    <a:pt x="125948" y="1279769"/>
                  </a:lnTo>
                  <a:lnTo>
                    <a:pt x="102488" y="1295601"/>
                  </a:lnTo>
                  <a:lnTo>
                    <a:pt x="73795" y="1301410"/>
                  </a:lnTo>
                  <a:close/>
                </a:path>
                <a:path w="1229995" h="1301750">
                  <a:moveTo>
                    <a:pt x="1217446" y="1265661"/>
                  </a:moveTo>
                  <a:lnTo>
                    <a:pt x="1155771" y="1265661"/>
                  </a:lnTo>
                  <a:lnTo>
                    <a:pt x="1170579" y="1262670"/>
                  </a:lnTo>
                  <a:lnTo>
                    <a:pt x="1182672" y="1254516"/>
                  </a:lnTo>
                  <a:lnTo>
                    <a:pt x="1190827" y="1242423"/>
                  </a:lnTo>
                  <a:lnTo>
                    <a:pt x="1193817" y="1227615"/>
                  </a:lnTo>
                  <a:lnTo>
                    <a:pt x="1193817" y="614785"/>
                  </a:lnTo>
                  <a:lnTo>
                    <a:pt x="1191894" y="567362"/>
                  </a:lnTo>
                  <a:lnTo>
                    <a:pt x="1186225" y="520983"/>
                  </a:lnTo>
                  <a:lnTo>
                    <a:pt x="1177001" y="475998"/>
                  </a:lnTo>
                  <a:lnTo>
                    <a:pt x="1176960" y="475798"/>
                  </a:lnTo>
                  <a:lnTo>
                    <a:pt x="1164250" y="431956"/>
                  </a:lnTo>
                  <a:lnTo>
                    <a:pt x="1148243" y="389608"/>
                  </a:lnTo>
                  <a:lnTo>
                    <a:pt x="1129092" y="348905"/>
                  </a:lnTo>
                  <a:lnTo>
                    <a:pt x="1106945" y="309995"/>
                  </a:lnTo>
                  <a:lnTo>
                    <a:pt x="1081953" y="273029"/>
                  </a:lnTo>
                  <a:lnTo>
                    <a:pt x="1054266" y="238158"/>
                  </a:lnTo>
                  <a:lnTo>
                    <a:pt x="1024035" y="205532"/>
                  </a:lnTo>
                  <a:lnTo>
                    <a:pt x="991408" y="175300"/>
                  </a:lnTo>
                  <a:lnTo>
                    <a:pt x="956458" y="147559"/>
                  </a:lnTo>
                  <a:lnTo>
                    <a:pt x="919572" y="122621"/>
                  </a:lnTo>
                  <a:lnTo>
                    <a:pt x="880662" y="100474"/>
                  </a:lnTo>
                  <a:lnTo>
                    <a:pt x="839959" y="81323"/>
                  </a:lnTo>
                  <a:lnTo>
                    <a:pt x="797611" y="65316"/>
                  </a:lnTo>
                  <a:lnTo>
                    <a:pt x="753769" y="52606"/>
                  </a:lnTo>
                  <a:lnTo>
                    <a:pt x="708584" y="43341"/>
                  </a:lnTo>
                  <a:lnTo>
                    <a:pt x="662205" y="37672"/>
                  </a:lnTo>
                  <a:lnTo>
                    <a:pt x="614783" y="35749"/>
                  </a:lnTo>
                  <a:lnTo>
                    <a:pt x="820217" y="35749"/>
                  </a:lnTo>
                  <a:lnTo>
                    <a:pt x="884914" y="62581"/>
                  </a:lnTo>
                  <a:lnTo>
                    <a:pt x="924837" y="84055"/>
                  </a:lnTo>
                  <a:lnTo>
                    <a:pt x="962936" y="108317"/>
                  </a:lnTo>
                  <a:lnTo>
                    <a:pt x="999073" y="135230"/>
                  </a:lnTo>
                  <a:lnTo>
                    <a:pt x="1033111" y="164655"/>
                  </a:lnTo>
                  <a:lnTo>
                    <a:pt x="1064911" y="196456"/>
                  </a:lnTo>
                  <a:lnTo>
                    <a:pt x="1094336" y="230493"/>
                  </a:lnTo>
                  <a:lnTo>
                    <a:pt x="1121249" y="266631"/>
                  </a:lnTo>
                  <a:lnTo>
                    <a:pt x="1145511" y="304730"/>
                  </a:lnTo>
                  <a:lnTo>
                    <a:pt x="1166985" y="344653"/>
                  </a:lnTo>
                  <a:lnTo>
                    <a:pt x="1185533" y="386262"/>
                  </a:lnTo>
                  <a:lnTo>
                    <a:pt x="1201018" y="429420"/>
                  </a:lnTo>
                  <a:lnTo>
                    <a:pt x="1213234" y="473745"/>
                  </a:lnTo>
                  <a:lnTo>
                    <a:pt x="1213301" y="473989"/>
                  </a:lnTo>
                  <a:lnTo>
                    <a:pt x="1222148" y="519331"/>
                  </a:lnTo>
                  <a:lnTo>
                    <a:pt x="1222246" y="519832"/>
                  </a:lnTo>
                  <a:lnTo>
                    <a:pt x="1227667" y="566415"/>
                  </a:lnTo>
                  <a:lnTo>
                    <a:pt x="1227735" y="567362"/>
                  </a:lnTo>
                  <a:lnTo>
                    <a:pt x="1229566" y="614785"/>
                  </a:lnTo>
                  <a:lnTo>
                    <a:pt x="1229566" y="1227615"/>
                  </a:lnTo>
                  <a:lnTo>
                    <a:pt x="1223757" y="1256309"/>
                  </a:lnTo>
                  <a:lnTo>
                    <a:pt x="1217446" y="1265661"/>
                  </a:lnTo>
                  <a:close/>
                </a:path>
                <a:path w="1229995" h="1301750">
                  <a:moveTo>
                    <a:pt x="135469" y="1265661"/>
                  </a:moveTo>
                  <a:lnTo>
                    <a:pt x="73795" y="1265661"/>
                  </a:lnTo>
                  <a:lnTo>
                    <a:pt x="88602" y="1262670"/>
                  </a:lnTo>
                  <a:lnTo>
                    <a:pt x="100696" y="1254516"/>
                  </a:lnTo>
                  <a:lnTo>
                    <a:pt x="108850" y="1242423"/>
                  </a:lnTo>
                  <a:lnTo>
                    <a:pt x="111840" y="1227615"/>
                  </a:lnTo>
                  <a:lnTo>
                    <a:pt x="111840" y="614785"/>
                  </a:lnTo>
                  <a:lnTo>
                    <a:pt x="114102" y="567362"/>
                  </a:lnTo>
                  <a:lnTo>
                    <a:pt x="120854" y="519832"/>
                  </a:lnTo>
                  <a:lnTo>
                    <a:pt x="131905" y="473989"/>
                  </a:lnTo>
                  <a:lnTo>
                    <a:pt x="147050" y="429870"/>
                  </a:lnTo>
                  <a:lnTo>
                    <a:pt x="165970" y="387918"/>
                  </a:lnTo>
                  <a:lnTo>
                    <a:pt x="188513" y="348101"/>
                  </a:lnTo>
                  <a:lnTo>
                    <a:pt x="214465" y="310632"/>
                  </a:lnTo>
                  <a:lnTo>
                    <a:pt x="243615" y="275723"/>
                  </a:lnTo>
                  <a:lnTo>
                    <a:pt x="275749" y="243588"/>
                  </a:lnTo>
                  <a:lnTo>
                    <a:pt x="310656" y="214437"/>
                  </a:lnTo>
                  <a:lnTo>
                    <a:pt x="348122" y="188484"/>
                  </a:lnTo>
                  <a:lnTo>
                    <a:pt x="387936" y="165941"/>
                  </a:lnTo>
                  <a:lnTo>
                    <a:pt x="429886" y="147020"/>
                  </a:lnTo>
                  <a:lnTo>
                    <a:pt x="473757" y="131934"/>
                  </a:lnTo>
                  <a:lnTo>
                    <a:pt x="519339" y="120895"/>
                  </a:lnTo>
                  <a:lnTo>
                    <a:pt x="566418" y="114117"/>
                  </a:lnTo>
                  <a:lnTo>
                    <a:pt x="614783" y="111810"/>
                  </a:lnTo>
                  <a:lnTo>
                    <a:pt x="663152" y="114117"/>
                  </a:lnTo>
                  <a:lnTo>
                    <a:pt x="710235" y="120895"/>
                  </a:lnTo>
                  <a:lnTo>
                    <a:pt x="755820" y="131934"/>
                  </a:lnTo>
                  <a:lnTo>
                    <a:pt x="799693" y="147020"/>
                  </a:lnTo>
                  <a:lnTo>
                    <a:pt x="800888" y="147559"/>
                  </a:lnTo>
                  <a:lnTo>
                    <a:pt x="614783" y="147559"/>
                  </a:lnTo>
                  <a:lnTo>
                    <a:pt x="567085" y="149976"/>
                  </a:lnTo>
                  <a:lnTo>
                    <a:pt x="520749" y="157068"/>
                  </a:lnTo>
                  <a:lnTo>
                    <a:pt x="476011" y="168600"/>
                  </a:lnTo>
                  <a:lnTo>
                    <a:pt x="433109" y="184334"/>
                  </a:lnTo>
                  <a:lnTo>
                    <a:pt x="392279" y="204033"/>
                  </a:lnTo>
                  <a:lnTo>
                    <a:pt x="353757" y="227462"/>
                  </a:lnTo>
                  <a:lnTo>
                    <a:pt x="317781" y="254383"/>
                  </a:lnTo>
                  <a:lnTo>
                    <a:pt x="284586" y="284560"/>
                  </a:lnTo>
                  <a:lnTo>
                    <a:pt x="254411" y="317756"/>
                  </a:lnTo>
                  <a:lnTo>
                    <a:pt x="227491" y="353734"/>
                  </a:lnTo>
                  <a:lnTo>
                    <a:pt x="204063" y="392259"/>
                  </a:lnTo>
                  <a:lnTo>
                    <a:pt x="184364" y="433092"/>
                  </a:lnTo>
                  <a:lnTo>
                    <a:pt x="168704" y="475798"/>
                  </a:lnTo>
                  <a:lnTo>
                    <a:pt x="168630" y="475998"/>
                  </a:lnTo>
                  <a:lnTo>
                    <a:pt x="157099" y="520740"/>
                  </a:lnTo>
                  <a:lnTo>
                    <a:pt x="150108" y="566415"/>
                  </a:lnTo>
                  <a:lnTo>
                    <a:pt x="149992" y="567362"/>
                  </a:lnTo>
                  <a:lnTo>
                    <a:pt x="147590" y="614785"/>
                  </a:lnTo>
                  <a:lnTo>
                    <a:pt x="147590" y="1227615"/>
                  </a:lnTo>
                  <a:lnTo>
                    <a:pt x="141780" y="1256309"/>
                  </a:lnTo>
                  <a:lnTo>
                    <a:pt x="135469" y="1265661"/>
                  </a:lnTo>
                  <a:close/>
                </a:path>
                <a:path w="1229995" h="1301750">
                  <a:moveTo>
                    <a:pt x="1155771" y="1301410"/>
                  </a:moveTo>
                  <a:lnTo>
                    <a:pt x="1127077" y="1295601"/>
                  </a:lnTo>
                  <a:lnTo>
                    <a:pt x="1103617" y="1279769"/>
                  </a:lnTo>
                  <a:lnTo>
                    <a:pt x="1087786" y="1256309"/>
                  </a:lnTo>
                  <a:lnTo>
                    <a:pt x="1081976" y="1227615"/>
                  </a:lnTo>
                  <a:lnTo>
                    <a:pt x="1081976" y="614785"/>
                  </a:lnTo>
                  <a:lnTo>
                    <a:pt x="1079574" y="567362"/>
                  </a:lnTo>
                  <a:lnTo>
                    <a:pt x="1072506" y="520983"/>
                  </a:lnTo>
                  <a:lnTo>
                    <a:pt x="1060938" y="475998"/>
                  </a:lnTo>
                  <a:lnTo>
                    <a:pt x="1045207" y="433092"/>
                  </a:lnTo>
                  <a:lnTo>
                    <a:pt x="1025509" y="392259"/>
                  </a:lnTo>
                  <a:lnTo>
                    <a:pt x="1002083" y="353734"/>
                  </a:lnTo>
                  <a:lnTo>
                    <a:pt x="975165" y="317756"/>
                  </a:lnTo>
                  <a:lnTo>
                    <a:pt x="944991" y="284560"/>
                  </a:lnTo>
                  <a:lnTo>
                    <a:pt x="911798" y="254383"/>
                  </a:lnTo>
                  <a:lnTo>
                    <a:pt x="875823" y="227462"/>
                  </a:lnTo>
                  <a:lnTo>
                    <a:pt x="837301" y="204033"/>
                  </a:lnTo>
                  <a:lnTo>
                    <a:pt x="796470" y="184334"/>
                  </a:lnTo>
                  <a:lnTo>
                    <a:pt x="753566" y="168600"/>
                  </a:lnTo>
                  <a:lnTo>
                    <a:pt x="708826" y="157068"/>
                  </a:lnTo>
                  <a:lnTo>
                    <a:pt x="662486" y="149976"/>
                  </a:lnTo>
                  <a:lnTo>
                    <a:pt x="614783" y="147559"/>
                  </a:lnTo>
                  <a:lnTo>
                    <a:pt x="800888" y="147559"/>
                  </a:lnTo>
                  <a:lnTo>
                    <a:pt x="841643" y="165941"/>
                  </a:lnTo>
                  <a:lnTo>
                    <a:pt x="881457" y="188484"/>
                  </a:lnTo>
                  <a:lnTo>
                    <a:pt x="918923" y="214437"/>
                  </a:lnTo>
                  <a:lnTo>
                    <a:pt x="953829" y="243588"/>
                  </a:lnTo>
                  <a:lnTo>
                    <a:pt x="985962" y="275723"/>
                  </a:lnTo>
                  <a:lnTo>
                    <a:pt x="1015110" y="310632"/>
                  </a:lnTo>
                  <a:lnTo>
                    <a:pt x="1041060" y="348101"/>
                  </a:lnTo>
                  <a:lnTo>
                    <a:pt x="1063601" y="387918"/>
                  </a:lnTo>
                  <a:lnTo>
                    <a:pt x="1082520" y="429870"/>
                  </a:lnTo>
                  <a:lnTo>
                    <a:pt x="1097604" y="473745"/>
                  </a:lnTo>
                  <a:lnTo>
                    <a:pt x="1108641" y="519331"/>
                  </a:lnTo>
                  <a:lnTo>
                    <a:pt x="1115419" y="566415"/>
                  </a:lnTo>
                  <a:lnTo>
                    <a:pt x="1117726" y="614785"/>
                  </a:lnTo>
                  <a:lnTo>
                    <a:pt x="1117726" y="1227615"/>
                  </a:lnTo>
                  <a:lnTo>
                    <a:pt x="1120716" y="1242423"/>
                  </a:lnTo>
                  <a:lnTo>
                    <a:pt x="1128870" y="1254516"/>
                  </a:lnTo>
                  <a:lnTo>
                    <a:pt x="1140963" y="1262670"/>
                  </a:lnTo>
                  <a:lnTo>
                    <a:pt x="1155771" y="1265661"/>
                  </a:lnTo>
                  <a:lnTo>
                    <a:pt x="1217446" y="1265661"/>
                  </a:lnTo>
                  <a:lnTo>
                    <a:pt x="1207925" y="1279769"/>
                  </a:lnTo>
                  <a:lnTo>
                    <a:pt x="1184465" y="1295601"/>
                  </a:lnTo>
                  <a:lnTo>
                    <a:pt x="1155771" y="1301410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695957" y="7848294"/>
              <a:ext cx="932180" cy="351155"/>
            </a:xfrm>
            <a:custGeom>
              <a:avLst/>
              <a:gdLst/>
              <a:ahLst/>
              <a:cxnLst/>
              <a:rect l="l" t="t" r="r" b="b"/>
              <a:pathLst>
                <a:path w="932179" h="351154">
                  <a:moveTo>
                    <a:pt x="825710" y="350791"/>
                  </a:moveTo>
                  <a:lnTo>
                    <a:pt x="788010" y="343894"/>
                  </a:lnTo>
                  <a:lnTo>
                    <a:pt x="755174" y="324103"/>
                  </a:lnTo>
                  <a:lnTo>
                    <a:pt x="712956" y="291066"/>
                  </a:lnTo>
                  <a:lnTo>
                    <a:pt x="667651" y="263587"/>
                  </a:lnTo>
                  <a:lnTo>
                    <a:pt x="619783" y="241867"/>
                  </a:lnTo>
                  <a:lnTo>
                    <a:pt x="569880" y="226105"/>
                  </a:lnTo>
                  <a:lnTo>
                    <a:pt x="518469" y="216501"/>
                  </a:lnTo>
                  <a:lnTo>
                    <a:pt x="466075" y="213255"/>
                  </a:lnTo>
                  <a:lnTo>
                    <a:pt x="413684" y="216501"/>
                  </a:lnTo>
                  <a:lnTo>
                    <a:pt x="362278" y="226105"/>
                  </a:lnTo>
                  <a:lnTo>
                    <a:pt x="312380" y="241867"/>
                  </a:lnTo>
                  <a:lnTo>
                    <a:pt x="264514" y="263587"/>
                  </a:lnTo>
                  <a:lnTo>
                    <a:pt x="219205" y="291066"/>
                  </a:lnTo>
                  <a:lnTo>
                    <a:pt x="176977" y="324103"/>
                  </a:lnTo>
                  <a:lnTo>
                    <a:pt x="161392" y="335526"/>
                  </a:lnTo>
                  <a:lnTo>
                    <a:pt x="144157" y="343894"/>
                  </a:lnTo>
                  <a:lnTo>
                    <a:pt x="125706" y="349039"/>
                  </a:lnTo>
                  <a:lnTo>
                    <a:pt x="106472" y="350791"/>
                  </a:lnTo>
                  <a:lnTo>
                    <a:pt x="83913" y="348377"/>
                  </a:lnTo>
                  <a:lnTo>
                    <a:pt x="43230" y="330014"/>
                  </a:lnTo>
                  <a:lnTo>
                    <a:pt x="14152" y="297627"/>
                  </a:lnTo>
                  <a:lnTo>
                    <a:pt x="741" y="258545"/>
                  </a:lnTo>
                  <a:lnTo>
                    <a:pt x="0" y="237491"/>
                  </a:lnTo>
                  <a:lnTo>
                    <a:pt x="3349" y="216695"/>
                  </a:lnTo>
                  <a:lnTo>
                    <a:pt x="21509" y="179595"/>
                  </a:lnTo>
                  <a:lnTo>
                    <a:pt x="77041" y="130675"/>
                  </a:lnTo>
                  <a:lnTo>
                    <a:pt x="120408" y="100770"/>
                  </a:lnTo>
                  <a:lnTo>
                    <a:pt x="165744" y="74565"/>
                  </a:lnTo>
                  <a:lnTo>
                    <a:pt x="212815" y="52149"/>
                  </a:lnTo>
                  <a:lnTo>
                    <a:pt x="261389" y="33611"/>
                  </a:lnTo>
                  <a:lnTo>
                    <a:pt x="311234" y="19039"/>
                  </a:lnTo>
                  <a:lnTo>
                    <a:pt x="362118" y="8520"/>
                  </a:lnTo>
                  <a:lnTo>
                    <a:pt x="413810" y="2144"/>
                  </a:lnTo>
                  <a:lnTo>
                    <a:pt x="466075" y="0"/>
                  </a:lnTo>
                  <a:lnTo>
                    <a:pt x="518350" y="2144"/>
                  </a:lnTo>
                  <a:lnTo>
                    <a:pt x="570045" y="8520"/>
                  </a:lnTo>
                  <a:lnTo>
                    <a:pt x="620931" y="19039"/>
                  </a:lnTo>
                  <a:lnTo>
                    <a:pt x="670775" y="33611"/>
                  </a:lnTo>
                  <a:lnTo>
                    <a:pt x="719347" y="52149"/>
                  </a:lnTo>
                  <a:lnTo>
                    <a:pt x="766414" y="74565"/>
                  </a:lnTo>
                  <a:lnTo>
                    <a:pt x="811746" y="100770"/>
                  </a:lnTo>
                  <a:lnTo>
                    <a:pt x="855111" y="130675"/>
                  </a:lnTo>
                  <a:lnTo>
                    <a:pt x="896278" y="164193"/>
                  </a:lnTo>
                  <a:lnTo>
                    <a:pt x="921558" y="197246"/>
                  </a:lnTo>
                  <a:lnTo>
                    <a:pt x="932152" y="237491"/>
                  </a:lnTo>
                  <a:lnTo>
                    <a:pt x="931415" y="258545"/>
                  </a:lnTo>
                  <a:lnTo>
                    <a:pt x="918025" y="297627"/>
                  </a:lnTo>
                  <a:lnTo>
                    <a:pt x="888952" y="330014"/>
                  </a:lnTo>
                  <a:lnTo>
                    <a:pt x="848269" y="348377"/>
                  </a:lnTo>
                  <a:lnTo>
                    <a:pt x="825710" y="35079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678113" y="7830420"/>
              <a:ext cx="968375" cy="386715"/>
            </a:xfrm>
            <a:custGeom>
              <a:avLst/>
              <a:gdLst/>
              <a:ahLst/>
              <a:cxnLst/>
              <a:rect l="l" t="t" r="r" b="b"/>
              <a:pathLst>
                <a:path w="968375" h="386715">
                  <a:moveTo>
                    <a:pt x="124315" y="386541"/>
                  </a:moveTo>
                  <a:lnTo>
                    <a:pt x="73085" y="375512"/>
                  </a:lnTo>
                  <a:lnTo>
                    <a:pt x="30908" y="344398"/>
                  </a:lnTo>
                  <a:lnTo>
                    <a:pt x="6435" y="302431"/>
                  </a:lnTo>
                  <a:lnTo>
                    <a:pt x="79" y="256495"/>
                  </a:lnTo>
                  <a:lnTo>
                    <a:pt x="0" y="254249"/>
                  </a:lnTo>
                  <a:lnTo>
                    <a:pt x="3914" y="229975"/>
                  </a:lnTo>
                  <a:lnTo>
                    <a:pt x="25114" y="186651"/>
                  </a:lnTo>
                  <a:lnTo>
                    <a:pt x="79854" y="137508"/>
                  </a:lnTo>
                  <a:lnTo>
                    <a:pt x="119663" y="109353"/>
                  </a:lnTo>
                  <a:lnTo>
                    <a:pt x="161148" y="84263"/>
                  </a:lnTo>
                  <a:lnTo>
                    <a:pt x="204136" y="62304"/>
                  </a:lnTo>
                  <a:lnTo>
                    <a:pt x="248453" y="43542"/>
                  </a:lnTo>
                  <a:lnTo>
                    <a:pt x="293926" y="28043"/>
                  </a:lnTo>
                  <a:lnTo>
                    <a:pt x="340383" y="15873"/>
                  </a:lnTo>
                  <a:lnTo>
                    <a:pt x="387649" y="7098"/>
                  </a:lnTo>
                  <a:lnTo>
                    <a:pt x="435552" y="1785"/>
                  </a:lnTo>
                  <a:lnTo>
                    <a:pt x="483919" y="0"/>
                  </a:lnTo>
                  <a:lnTo>
                    <a:pt x="532287" y="1785"/>
                  </a:lnTo>
                  <a:lnTo>
                    <a:pt x="580192" y="7098"/>
                  </a:lnTo>
                  <a:lnTo>
                    <a:pt x="627461" y="15873"/>
                  </a:lnTo>
                  <a:lnTo>
                    <a:pt x="673921" y="28043"/>
                  </a:lnTo>
                  <a:lnTo>
                    <a:pt x="696531" y="35749"/>
                  </a:lnTo>
                  <a:lnTo>
                    <a:pt x="483919" y="35749"/>
                  </a:lnTo>
                  <a:lnTo>
                    <a:pt x="433105" y="37835"/>
                  </a:lnTo>
                  <a:lnTo>
                    <a:pt x="382847" y="44035"/>
                  </a:lnTo>
                  <a:lnTo>
                    <a:pt x="333371" y="54264"/>
                  </a:lnTo>
                  <a:lnTo>
                    <a:pt x="284901" y="68437"/>
                  </a:lnTo>
                  <a:lnTo>
                    <a:pt x="237663" y="86468"/>
                  </a:lnTo>
                  <a:lnTo>
                    <a:pt x="191883" y="108273"/>
                  </a:lnTo>
                  <a:lnTo>
                    <a:pt x="147786" y="133766"/>
                  </a:lnTo>
                  <a:lnTo>
                    <a:pt x="105596" y="162861"/>
                  </a:lnTo>
                  <a:lnTo>
                    <a:pt x="65540" y="195473"/>
                  </a:lnTo>
                  <a:lnTo>
                    <a:pt x="35691" y="256495"/>
                  </a:lnTo>
                  <a:lnTo>
                    <a:pt x="40094" y="290236"/>
                  </a:lnTo>
                  <a:lnTo>
                    <a:pt x="72065" y="333824"/>
                  </a:lnTo>
                  <a:lnTo>
                    <a:pt x="124315" y="350791"/>
                  </a:lnTo>
                  <a:lnTo>
                    <a:pt x="212476" y="350791"/>
                  </a:lnTo>
                  <a:lnTo>
                    <a:pt x="206644" y="355353"/>
                  </a:lnTo>
                  <a:lnTo>
                    <a:pt x="188448" y="368709"/>
                  </a:lnTo>
                  <a:lnTo>
                    <a:pt x="168319" y="378488"/>
                  </a:lnTo>
                  <a:lnTo>
                    <a:pt x="146771" y="384495"/>
                  </a:lnTo>
                  <a:lnTo>
                    <a:pt x="124315" y="386541"/>
                  </a:lnTo>
                  <a:close/>
                </a:path>
                <a:path w="968375" h="386715">
                  <a:moveTo>
                    <a:pt x="929949" y="350791"/>
                  </a:moveTo>
                  <a:lnTo>
                    <a:pt x="843554" y="350791"/>
                  </a:lnTo>
                  <a:lnTo>
                    <a:pt x="861858" y="348890"/>
                  </a:lnTo>
                  <a:lnTo>
                    <a:pt x="879478" y="343219"/>
                  </a:lnTo>
                  <a:lnTo>
                    <a:pt x="895777" y="333824"/>
                  </a:lnTo>
                  <a:lnTo>
                    <a:pt x="910119" y="320752"/>
                  </a:lnTo>
                  <a:lnTo>
                    <a:pt x="927749" y="290236"/>
                  </a:lnTo>
                  <a:lnTo>
                    <a:pt x="932159" y="256495"/>
                  </a:lnTo>
                  <a:lnTo>
                    <a:pt x="923594" y="223562"/>
                  </a:lnTo>
                  <a:lnTo>
                    <a:pt x="862251" y="162861"/>
                  </a:lnTo>
                  <a:lnTo>
                    <a:pt x="820069" y="133766"/>
                  </a:lnTo>
                  <a:lnTo>
                    <a:pt x="775976" y="108273"/>
                  </a:lnTo>
                  <a:lnTo>
                    <a:pt x="730198" y="86468"/>
                  </a:lnTo>
                  <a:lnTo>
                    <a:pt x="682960" y="68437"/>
                  </a:lnTo>
                  <a:lnTo>
                    <a:pt x="634489" y="54264"/>
                  </a:lnTo>
                  <a:lnTo>
                    <a:pt x="585008" y="44035"/>
                  </a:lnTo>
                  <a:lnTo>
                    <a:pt x="534743" y="37835"/>
                  </a:lnTo>
                  <a:lnTo>
                    <a:pt x="483919" y="35749"/>
                  </a:lnTo>
                  <a:lnTo>
                    <a:pt x="696531" y="35749"/>
                  </a:lnTo>
                  <a:lnTo>
                    <a:pt x="763716" y="62304"/>
                  </a:lnTo>
                  <a:lnTo>
                    <a:pt x="806704" y="84263"/>
                  </a:lnTo>
                  <a:lnTo>
                    <a:pt x="848187" y="109353"/>
                  </a:lnTo>
                  <a:lnTo>
                    <a:pt x="887992" y="137508"/>
                  </a:lnTo>
                  <a:lnTo>
                    <a:pt x="925945" y="168661"/>
                  </a:lnTo>
                  <a:lnTo>
                    <a:pt x="955469" y="207266"/>
                  </a:lnTo>
                  <a:lnTo>
                    <a:pt x="967839" y="254249"/>
                  </a:lnTo>
                  <a:lnTo>
                    <a:pt x="967178" y="273194"/>
                  </a:lnTo>
                  <a:lnTo>
                    <a:pt x="967064" y="276460"/>
                  </a:lnTo>
                  <a:lnTo>
                    <a:pt x="966981" y="278839"/>
                  </a:lnTo>
                  <a:lnTo>
                    <a:pt x="961415" y="302431"/>
                  </a:lnTo>
                  <a:lnTo>
                    <a:pt x="951334" y="324469"/>
                  </a:lnTo>
                  <a:lnTo>
                    <a:pt x="936931" y="344398"/>
                  </a:lnTo>
                  <a:lnTo>
                    <a:pt x="929949" y="350791"/>
                  </a:lnTo>
                  <a:close/>
                </a:path>
                <a:path w="968375" h="386715">
                  <a:moveTo>
                    <a:pt x="212476" y="350791"/>
                  </a:moveTo>
                  <a:lnTo>
                    <a:pt x="124315" y="350791"/>
                  </a:lnTo>
                  <a:lnTo>
                    <a:pt x="139908" y="349414"/>
                  </a:lnTo>
                  <a:lnTo>
                    <a:pt x="155146" y="345267"/>
                  </a:lnTo>
                  <a:lnTo>
                    <a:pt x="169639" y="338328"/>
                  </a:lnTo>
                  <a:lnTo>
                    <a:pt x="182998" y="328572"/>
                  </a:lnTo>
                  <a:lnTo>
                    <a:pt x="220445" y="298772"/>
                  </a:lnTo>
                  <a:lnTo>
                    <a:pt x="260314" y="273194"/>
                  </a:lnTo>
                  <a:lnTo>
                    <a:pt x="302260" y="251969"/>
                  </a:lnTo>
                  <a:lnTo>
                    <a:pt x="345938" y="235230"/>
                  </a:lnTo>
                  <a:lnTo>
                    <a:pt x="391004" y="223110"/>
                  </a:lnTo>
                  <a:lnTo>
                    <a:pt x="437113" y="215741"/>
                  </a:lnTo>
                  <a:lnTo>
                    <a:pt x="483919" y="213255"/>
                  </a:lnTo>
                  <a:lnTo>
                    <a:pt x="530737" y="215741"/>
                  </a:lnTo>
                  <a:lnTo>
                    <a:pt x="576853" y="223110"/>
                  </a:lnTo>
                  <a:lnTo>
                    <a:pt x="621923" y="235230"/>
                  </a:lnTo>
                  <a:lnTo>
                    <a:pt x="657865" y="249004"/>
                  </a:lnTo>
                  <a:lnTo>
                    <a:pt x="483919" y="249004"/>
                  </a:lnTo>
                  <a:lnTo>
                    <a:pt x="433695" y="252119"/>
                  </a:lnTo>
                  <a:lnTo>
                    <a:pt x="384400" y="261336"/>
                  </a:lnTo>
                  <a:lnTo>
                    <a:pt x="336542" y="276460"/>
                  </a:lnTo>
                  <a:lnTo>
                    <a:pt x="290626" y="297300"/>
                  </a:lnTo>
                  <a:lnTo>
                    <a:pt x="247158" y="323662"/>
                  </a:lnTo>
                  <a:lnTo>
                    <a:pt x="212476" y="350791"/>
                  </a:lnTo>
                  <a:close/>
                </a:path>
                <a:path w="968375" h="386715">
                  <a:moveTo>
                    <a:pt x="843554" y="386541"/>
                  </a:moveTo>
                  <a:lnTo>
                    <a:pt x="799535" y="378488"/>
                  </a:lnTo>
                  <a:lnTo>
                    <a:pt x="761194" y="355353"/>
                  </a:lnTo>
                  <a:lnTo>
                    <a:pt x="720682" y="323662"/>
                  </a:lnTo>
                  <a:lnTo>
                    <a:pt x="677219" y="297300"/>
                  </a:lnTo>
                  <a:lnTo>
                    <a:pt x="631308" y="276460"/>
                  </a:lnTo>
                  <a:lnTo>
                    <a:pt x="583452" y="261336"/>
                  </a:lnTo>
                  <a:lnTo>
                    <a:pt x="534154" y="252119"/>
                  </a:lnTo>
                  <a:lnTo>
                    <a:pt x="483919" y="249004"/>
                  </a:lnTo>
                  <a:lnTo>
                    <a:pt x="657865" y="249004"/>
                  </a:lnTo>
                  <a:lnTo>
                    <a:pt x="665601" y="251969"/>
                  </a:lnTo>
                  <a:lnTo>
                    <a:pt x="707543" y="273194"/>
                  </a:lnTo>
                  <a:lnTo>
                    <a:pt x="747405" y="298772"/>
                  </a:lnTo>
                  <a:lnTo>
                    <a:pt x="784841" y="328572"/>
                  </a:lnTo>
                  <a:lnTo>
                    <a:pt x="798200" y="338328"/>
                  </a:lnTo>
                  <a:lnTo>
                    <a:pt x="812696" y="345267"/>
                  </a:lnTo>
                  <a:lnTo>
                    <a:pt x="827943" y="349414"/>
                  </a:lnTo>
                  <a:lnTo>
                    <a:pt x="843554" y="350791"/>
                  </a:lnTo>
                  <a:lnTo>
                    <a:pt x="929949" y="350791"/>
                  </a:lnTo>
                  <a:lnTo>
                    <a:pt x="917401" y="362281"/>
                  </a:lnTo>
                  <a:lnTo>
                    <a:pt x="894781" y="375512"/>
                  </a:lnTo>
                  <a:lnTo>
                    <a:pt x="869892" y="383722"/>
                  </a:lnTo>
                  <a:lnTo>
                    <a:pt x="843554" y="386541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4" name="object 7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74725" y="9537704"/>
              <a:ext cx="253597" cy="122578"/>
            </a:xfrm>
            <a:prstGeom prst="rect">
              <a:avLst/>
            </a:prstGeom>
          </p:spPr>
        </p:pic>
        <p:sp>
          <p:nvSpPr>
            <p:cNvPr id="75" name="object 75"/>
            <p:cNvSpPr/>
            <p:nvPr/>
          </p:nvSpPr>
          <p:spPr>
            <a:xfrm>
              <a:off x="6041359" y="8053140"/>
              <a:ext cx="2019300" cy="1607185"/>
            </a:xfrm>
            <a:custGeom>
              <a:avLst/>
              <a:gdLst/>
              <a:ahLst/>
              <a:cxnLst/>
              <a:rect l="l" t="t" r="r" b="b"/>
              <a:pathLst>
                <a:path w="2019300" h="1607184">
                  <a:moveTo>
                    <a:pt x="1386963" y="1545853"/>
                  </a:moveTo>
                  <a:lnTo>
                    <a:pt x="1382147" y="1569700"/>
                  </a:lnTo>
                  <a:lnTo>
                    <a:pt x="1369014" y="1589183"/>
                  </a:lnTo>
                  <a:lnTo>
                    <a:pt x="1349533" y="1602323"/>
                  </a:lnTo>
                  <a:lnTo>
                    <a:pt x="1325674" y="1607143"/>
                  </a:lnTo>
                  <a:lnTo>
                    <a:pt x="1194655" y="1607143"/>
                  </a:lnTo>
                  <a:lnTo>
                    <a:pt x="1170795" y="1602323"/>
                  </a:lnTo>
                  <a:lnTo>
                    <a:pt x="1151314" y="1589183"/>
                  </a:lnTo>
                  <a:lnTo>
                    <a:pt x="1138181" y="1569700"/>
                  </a:lnTo>
                  <a:lnTo>
                    <a:pt x="1133366" y="1545853"/>
                  </a:lnTo>
                  <a:lnTo>
                    <a:pt x="1138181" y="1522007"/>
                  </a:lnTo>
                  <a:lnTo>
                    <a:pt x="1151314" y="1502524"/>
                  </a:lnTo>
                  <a:lnTo>
                    <a:pt x="1170795" y="1489384"/>
                  </a:lnTo>
                  <a:lnTo>
                    <a:pt x="1194655" y="1484564"/>
                  </a:lnTo>
                  <a:lnTo>
                    <a:pt x="1325674" y="1484564"/>
                  </a:lnTo>
                  <a:lnTo>
                    <a:pt x="1349533" y="1489384"/>
                  </a:lnTo>
                  <a:lnTo>
                    <a:pt x="1369014" y="1502524"/>
                  </a:lnTo>
                  <a:lnTo>
                    <a:pt x="1382147" y="1522007"/>
                  </a:lnTo>
                  <a:lnTo>
                    <a:pt x="1386963" y="1545853"/>
                  </a:lnTo>
                  <a:close/>
                </a:path>
                <a:path w="2019300" h="1607184">
                  <a:moveTo>
                    <a:pt x="329936" y="1429171"/>
                  </a:moveTo>
                  <a:lnTo>
                    <a:pt x="203541" y="1429171"/>
                  </a:lnTo>
                </a:path>
                <a:path w="2019300" h="1607184">
                  <a:moveTo>
                    <a:pt x="266754" y="1492384"/>
                  </a:moveTo>
                  <a:lnTo>
                    <a:pt x="266754" y="1365958"/>
                  </a:lnTo>
                </a:path>
                <a:path w="2019300" h="1607184">
                  <a:moveTo>
                    <a:pt x="203541" y="1287632"/>
                  </a:moveTo>
                  <a:lnTo>
                    <a:pt x="0" y="1287632"/>
                  </a:lnTo>
                </a:path>
                <a:path w="2019300" h="1607184">
                  <a:moveTo>
                    <a:pt x="101755" y="1389387"/>
                  </a:moveTo>
                  <a:lnTo>
                    <a:pt x="101755" y="1185876"/>
                  </a:lnTo>
                </a:path>
                <a:path w="2019300" h="1607184">
                  <a:moveTo>
                    <a:pt x="380023" y="64857"/>
                  </a:moveTo>
                  <a:lnTo>
                    <a:pt x="380023" y="191253"/>
                  </a:lnTo>
                </a:path>
                <a:path w="2019300" h="1607184">
                  <a:moveTo>
                    <a:pt x="443236" y="128071"/>
                  </a:moveTo>
                  <a:lnTo>
                    <a:pt x="316810" y="128071"/>
                  </a:lnTo>
                </a:path>
                <a:path w="2019300" h="1607184">
                  <a:moveTo>
                    <a:pt x="1955601" y="1429326"/>
                  </a:moveTo>
                  <a:lnTo>
                    <a:pt x="1955601" y="1555753"/>
                  </a:lnTo>
                </a:path>
                <a:path w="2019300" h="1607184">
                  <a:moveTo>
                    <a:pt x="2018783" y="1492540"/>
                  </a:moveTo>
                  <a:lnTo>
                    <a:pt x="1892388" y="1492540"/>
                  </a:lnTo>
                </a:path>
                <a:path w="2019300" h="1607184">
                  <a:moveTo>
                    <a:pt x="1875444" y="0"/>
                  </a:moveTo>
                  <a:lnTo>
                    <a:pt x="1875444" y="203542"/>
                  </a:lnTo>
                </a:path>
                <a:path w="2019300" h="1607184">
                  <a:moveTo>
                    <a:pt x="1977199" y="101755"/>
                  </a:moveTo>
                  <a:lnTo>
                    <a:pt x="1773658" y="101755"/>
                  </a:lnTo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10136537" y="7851686"/>
              <a:ext cx="1775460" cy="1623060"/>
            </a:xfrm>
            <a:custGeom>
              <a:avLst/>
              <a:gdLst/>
              <a:ahLst/>
              <a:cxnLst/>
              <a:rect l="l" t="t" r="r" b="b"/>
              <a:pathLst>
                <a:path w="1775459" h="1623059">
                  <a:moveTo>
                    <a:pt x="1458190" y="1622513"/>
                  </a:moveTo>
                  <a:lnTo>
                    <a:pt x="316736" y="1622513"/>
                  </a:lnTo>
                  <a:lnTo>
                    <a:pt x="316736" y="827528"/>
                  </a:lnTo>
                  <a:lnTo>
                    <a:pt x="0" y="827528"/>
                  </a:lnTo>
                  <a:lnTo>
                    <a:pt x="887340" y="0"/>
                  </a:lnTo>
                  <a:lnTo>
                    <a:pt x="1774834" y="827528"/>
                  </a:lnTo>
                  <a:lnTo>
                    <a:pt x="1458190" y="827528"/>
                  </a:lnTo>
                  <a:lnTo>
                    <a:pt x="1458190" y="1622513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10136537" y="7851686"/>
              <a:ext cx="1775460" cy="1623060"/>
            </a:xfrm>
            <a:custGeom>
              <a:avLst/>
              <a:gdLst/>
              <a:ahLst/>
              <a:cxnLst/>
              <a:rect l="l" t="t" r="r" b="b"/>
              <a:pathLst>
                <a:path w="1775459" h="1623059">
                  <a:moveTo>
                    <a:pt x="316736" y="1622513"/>
                  </a:moveTo>
                  <a:lnTo>
                    <a:pt x="1458190" y="1622513"/>
                  </a:lnTo>
                  <a:lnTo>
                    <a:pt x="1458190" y="827528"/>
                  </a:lnTo>
                  <a:lnTo>
                    <a:pt x="1774834" y="827528"/>
                  </a:lnTo>
                  <a:lnTo>
                    <a:pt x="887340" y="0"/>
                  </a:lnTo>
                  <a:lnTo>
                    <a:pt x="0" y="827528"/>
                  </a:lnTo>
                  <a:lnTo>
                    <a:pt x="316736" y="827528"/>
                  </a:lnTo>
                  <a:lnTo>
                    <a:pt x="316736" y="1622513"/>
                  </a:lnTo>
                  <a:close/>
                </a:path>
              </a:pathLst>
            </a:custGeom>
            <a:ln w="3535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10794057" y="8866619"/>
              <a:ext cx="460375" cy="607695"/>
            </a:xfrm>
            <a:custGeom>
              <a:avLst/>
              <a:gdLst/>
              <a:ahLst/>
              <a:cxnLst/>
              <a:rect l="l" t="t" r="r" b="b"/>
              <a:pathLst>
                <a:path w="460375" h="607695">
                  <a:moveTo>
                    <a:pt x="459794" y="607579"/>
                  </a:moveTo>
                  <a:lnTo>
                    <a:pt x="0" y="607579"/>
                  </a:lnTo>
                  <a:lnTo>
                    <a:pt x="0" y="0"/>
                  </a:lnTo>
                  <a:lnTo>
                    <a:pt x="459794" y="0"/>
                  </a:lnTo>
                  <a:lnTo>
                    <a:pt x="459794" y="6075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10794057" y="8866620"/>
              <a:ext cx="460375" cy="607695"/>
            </a:xfrm>
            <a:custGeom>
              <a:avLst/>
              <a:gdLst/>
              <a:ahLst/>
              <a:cxnLst/>
              <a:rect l="l" t="t" r="r" b="b"/>
              <a:pathLst>
                <a:path w="460375" h="607695">
                  <a:moveTo>
                    <a:pt x="0" y="607579"/>
                  </a:moveTo>
                  <a:lnTo>
                    <a:pt x="459794" y="607579"/>
                  </a:lnTo>
                  <a:lnTo>
                    <a:pt x="459794" y="0"/>
                  </a:lnTo>
                  <a:lnTo>
                    <a:pt x="0" y="0"/>
                  </a:lnTo>
                  <a:lnTo>
                    <a:pt x="0" y="607579"/>
                  </a:lnTo>
                  <a:close/>
                </a:path>
              </a:pathLst>
            </a:custGeom>
            <a:ln w="3536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11296940" y="7929991"/>
              <a:ext cx="593725" cy="593090"/>
            </a:xfrm>
            <a:custGeom>
              <a:avLst/>
              <a:gdLst/>
              <a:ahLst/>
              <a:cxnLst/>
              <a:rect l="l" t="t" r="r" b="b"/>
              <a:pathLst>
                <a:path w="593725" h="593090">
                  <a:moveTo>
                    <a:pt x="296865" y="592918"/>
                  </a:moveTo>
                  <a:lnTo>
                    <a:pt x="248707" y="589038"/>
                  </a:lnTo>
                  <a:lnTo>
                    <a:pt x="203025" y="577806"/>
                  </a:lnTo>
                  <a:lnTo>
                    <a:pt x="160430" y="559831"/>
                  </a:lnTo>
                  <a:lnTo>
                    <a:pt x="121532" y="535723"/>
                  </a:lnTo>
                  <a:lnTo>
                    <a:pt x="86942" y="506094"/>
                  </a:lnTo>
                  <a:lnTo>
                    <a:pt x="57272" y="471552"/>
                  </a:lnTo>
                  <a:lnTo>
                    <a:pt x="33132" y="432710"/>
                  </a:lnTo>
                  <a:lnTo>
                    <a:pt x="15132" y="390175"/>
                  </a:lnTo>
                  <a:lnTo>
                    <a:pt x="3884" y="344560"/>
                  </a:lnTo>
                  <a:lnTo>
                    <a:pt x="0" y="296474"/>
                  </a:lnTo>
                  <a:lnTo>
                    <a:pt x="3884" y="248387"/>
                  </a:lnTo>
                  <a:lnTo>
                    <a:pt x="15132" y="202770"/>
                  </a:lnTo>
                  <a:lnTo>
                    <a:pt x="33132" y="160232"/>
                  </a:lnTo>
                  <a:lnTo>
                    <a:pt x="57272" y="121385"/>
                  </a:lnTo>
                  <a:lnTo>
                    <a:pt x="86942" y="86839"/>
                  </a:lnTo>
                  <a:lnTo>
                    <a:pt x="121532" y="57205"/>
                  </a:lnTo>
                  <a:lnTo>
                    <a:pt x="160430" y="33094"/>
                  </a:lnTo>
                  <a:lnTo>
                    <a:pt x="203025" y="15115"/>
                  </a:lnTo>
                  <a:lnTo>
                    <a:pt x="248707" y="3880"/>
                  </a:lnTo>
                  <a:lnTo>
                    <a:pt x="296865" y="0"/>
                  </a:lnTo>
                  <a:lnTo>
                    <a:pt x="345014" y="3880"/>
                  </a:lnTo>
                  <a:lnTo>
                    <a:pt x="390690" y="15115"/>
                  </a:lnTo>
                  <a:lnTo>
                    <a:pt x="433280" y="33094"/>
                  </a:lnTo>
                  <a:lnTo>
                    <a:pt x="472174" y="57205"/>
                  </a:lnTo>
                  <a:lnTo>
                    <a:pt x="506761" y="86839"/>
                  </a:lnTo>
                  <a:lnTo>
                    <a:pt x="536429" y="121385"/>
                  </a:lnTo>
                  <a:lnTo>
                    <a:pt x="560568" y="160232"/>
                  </a:lnTo>
                  <a:lnTo>
                    <a:pt x="578567" y="202770"/>
                  </a:lnTo>
                  <a:lnTo>
                    <a:pt x="589815" y="248387"/>
                  </a:lnTo>
                  <a:lnTo>
                    <a:pt x="593700" y="296474"/>
                  </a:lnTo>
                  <a:lnTo>
                    <a:pt x="589815" y="344560"/>
                  </a:lnTo>
                  <a:lnTo>
                    <a:pt x="578567" y="390175"/>
                  </a:lnTo>
                  <a:lnTo>
                    <a:pt x="560568" y="432710"/>
                  </a:lnTo>
                  <a:lnTo>
                    <a:pt x="536429" y="471552"/>
                  </a:lnTo>
                  <a:lnTo>
                    <a:pt x="506761" y="506094"/>
                  </a:lnTo>
                  <a:lnTo>
                    <a:pt x="472174" y="535723"/>
                  </a:lnTo>
                  <a:lnTo>
                    <a:pt x="433280" y="559831"/>
                  </a:lnTo>
                  <a:lnTo>
                    <a:pt x="390690" y="577806"/>
                  </a:lnTo>
                  <a:lnTo>
                    <a:pt x="345014" y="589038"/>
                  </a:lnTo>
                  <a:lnTo>
                    <a:pt x="296865" y="592918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11296941" y="7929991"/>
              <a:ext cx="593725" cy="593090"/>
            </a:xfrm>
            <a:custGeom>
              <a:avLst/>
              <a:gdLst/>
              <a:ahLst/>
              <a:cxnLst/>
              <a:rect l="l" t="t" r="r" b="b"/>
              <a:pathLst>
                <a:path w="593725" h="593090">
                  <a:moveTo>
                    <a:pt x="0" y="296474"/>
                  </a:moveTo>
                  <a:lnTo>
                    <a:pt x="3884" y="344560"/>
                  </a:lnTo>
                  <a:lnTo>
                    <a:pt x="15132" y="390175"/>
                  </a:lnTo>
                  <a:lnTo>
                    <a:pt x="33132" y="432710"/>
                  </a:lnTo>
                  <a:lnTo>
                    <a:pt x="57272" y="471552"/>
                  </a:lnTo>
                  <a:lnTo>
                    <a:pt x="86942" y="506094"/>
                  </a:lnTo>
                  <a:lnTo>
                    <a:pt x="121532" y="535723"/>
                  </a:lnTo>
                  <a:lnTo>
                    <a:pt x="160430" y="559831"/>
                  </a:lnTo>
                  <a:lnTo>
                    <a:pt x="203025" y="577806"/>
                  </a:lnTo>
                  <a:lnTo>
                    <a:pt x="248707" y="589038"/>
                  </a:lnTo>
                  <a:lnTo>
                    <a:pt x="296865" y="592918"/>
                  </a:lnTo>
                  <a:lnTo>
                    <a:pt x="345014" y="589038"/>
                  </a:lnTo>
                  <a:lnTo>
                    <a:pt x="390690" y="577806"/>
                  </a:lnTo>
                  <a:lnTo>
                    <a:pt x="433280" y="559831"/>
                  </a:lnTo>
                  <a:lnTo>
                    <a:pt x="472174" y="535723"/>
                  </a:lnTo>
                  <a:lnTo>
                    <a:pt x="506761" y="506094"/>
                  </a:lnTo>
                  <a:lnTo>
                    <a:pt x="536429" y="471552"/>
                  </a:lnTo>
                  <a:lnTo>
                    <a:pt x="560568" y="432710"/>
                  </a:lnTo>
                  <a:lnTo>
                    <a:pt x="578567" y="390175"/>
                  </a:lnTo>
                  <a:lnTo>
                    <a:pt x="589815" y="344560"/>
                  </a:lnTo>
                  <a:lnTo>
                    <a:pt x="593700" y="296474"/>
                  </a:lnTo>
                  <a:lnTo>
                    <a:pt x="589815" y="248387"/>
                  </a:lnTo>
                  <a:lnTo>
                    <a:pt x="578567" y="202770"/>
                  </a:lnTo>
                  <a:lnTo>
                    <a:pt x="560568" y="160232"/>
                  </a:lnTo>
                  <a:lnTo>
                    <a:pt x="536429" y="121385"/>
                  </a:lnTo>
                  <a:lnTo>
                    <a:pt x="506761" y="86839"/>
                  </a:lnTo>
                  <a:lnTo>
                    <a:pt x="472174" y="57205"/>
                  </a:lnTo>
                  <a:lnTo>
                    <a:pt x="433280" y="33094"/>
                  </a:lnTo>
                  <a:lnTo>
                    <a:pt x="390690" y="15115"/>
                  </a:lnTo>
                  <a:lnTo>
                    <a:pt x="345014" y="3880"/>
                  </a:lnTo>
                  <a:lnTo>
                    <a:pt x="296865" y="0"/>
                  </a:lnTo>
                  <a:lnTo>
                    <a:pt x="248707" y="3880"/>
                  </a:lnTo>
                  <a:lnTo>
                    <a:pt x="203025" y="15115"/>
                  </a:lnTo>
                  <a:lnTo>
                    <a:pt x="160430" y="33094"/>
                  </a:lnTo>
                  <a:lnTo>
                    <a:pt x="121532" y="57205"/>
                  </a:lnTo>
                  <a:lnTo>
                    <a:pt x="86942" y="86839"/>
                  </a:lnTo>
                  <a:lnTo>
                    <a:pt x="57272" y="121385"/>
                  </a:lnTo>
                  <a:lnTo>
                    <a:pt x="33132" y="160232"/>
                  </a:lnTo>
                  <a:lnTo>
                    <a:pt x="15132" y="202770"/>
                  </a:lnTo>
                  <a:lnTo>
                    <a:pt x="3884" y="248387"/>
                  </a:lnTo>
                  <a:lnTo>
                    <a:pt x="0" y="296474"/>
                  </a:lnTo>
                  <a:close/>
                </a:path>
              </a:pathLst>
            </a:custGeom>
            <a:ln w="3142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11368120" y="8061605"/>
              <a:ext cx="451484" cy="140335"/>
            </a:xfrm>
            <a:custGeom>
              <a:avLst/>
              <a:gdLst/>
              <a:ahLst/>
              <a:cxnLst/>
              <a:rect l="l" t="t" r="r" b="b"/>
              <a:pathLst>
                <a:path w="451484" h="140334">
                  <a:moveTo>
                    <a:pt x="432072" y="140231"/>
                  </a:moveTo>
                  <a:lnTo>
                    <a:pt x="425837" y="140231"/>
                  </a:lnTo>
                  <a:lnTo>
                    <a:pt x="418989" y="140231"/>
                  </a:lnTo>
                  <a:lnTo>
                    <a:pt x="412201" y="137532"/>
                  </a:lnTo>
                  <a:lnTo>
                    <a:pt x="368916" y="98646"/>
                  </a:lnTo>
                  <a:lnTo>
                    <a:pt x="325489" y="73604"/>
                  </a:lnTo>
                  <a:lnTo>
                    <a:pt x="277990" y="57546"/>
                  </a:lnTo>
                  <a:lnTo>
                    <a:pt x="227528" y="50976"/>
                  </a:lnTo>
                  <a:lnTo>
                    <a:pt x="176761" y="54261"/>
                  </a:lnTo>
                  <a:lnTo>
                    <a:pt x="128323" y="67228"/>
                  </a:lnTo>
                  <a:lnTo>
                    <a:pt x="83358" y="89437"/>
                  </a:lnTo>
                  <a:lnTo>
                    <a:pt x="43008" y="120448"/>
                  </a:lnTo>
                  <a:lnTo>
                    <a:pt x="34385" y="125774"/>
                  </a:lnTo>
                  <a:lnTo>
                    <a:pt x="0" y="101006"/>
                  </a:lnTo>
                  <a:lnTo>
                    <a:pt x="2179" y="91466"/>
                  </a:lnTo>
                  <a:lnTo>
                    <a:pt x="46239" y="52695"/>
                  </a:lnTo>
                  <a:lnTo>
                    <a:pt x="88126" y="28878"/>
                  </a:lnTo>
                  <a:lnTo>
                    <a:pt x="133033" y="11999"/>
                  </a:lnTo>
                  <a:lnTo>
                    <a:pt x="180272" y="2294"/>
                  </a:lnTo>
                  <a:lnTo>
                    <a:pt x="229156" y="0"/>
                  </a:lnTo>
                  <a:lnTo>
                    <a:pt x="277787" y="5359"/>
                  </a:lnTo>
                  <a:lnTo>
                    <a:pt x="324310" y="18072"/>
                  </a:lnTo>
                  <a:lnTo>
                    <a:pt x="368047" y="37833"/>
                  </a:lnTo>
                  <a:lnTo>
                    <a:pt x="408319" y="64341"/>
                  </a:lnTo>
                  <a:lnTo>
                    <a:pt x="444449" y="97291"/>
                  </a:lnTo>
                  <a:lnTo>
                    <a:pt x="451340" y="115556"/>
                  </a:lnTo>
                  <a:lnTo>
                    <a:pt x="449161" y="125094"/>
                  </a:lnTo>
                  <a:lnTo>
                    <a:pt x="443282" y="133361"/>
                  </a:lnTo>
                  <a:lnTo>
                    <a:pt x="438337" y="137931"/>
                  </a:lnTo>
                  <a:lnTo>
                    <a:pt x="432072" y="14023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83"/>
            <p:cNvSpPr/>
            <p:nvPr/>
          </p:nvSpPr>
          <p:spPr>
            <a:xfrm>
              <a:off x="11368120" y="8061605"/>
              <a:ext cx="451484" cy="140335"/>
            </a:xfrm>
            <a:custGeom>
              <a:avLst/>
              <a:gdLst/>
              <a:ahLst/>
              <a:cxnLst/>
              <a:rect l="l" t="t" r="r" b="b"/>
              <a:pathLst>
                <a:path w="451484" h="140334">
                  <a:moveTo>
                    <a:pt x="425838" y="140232"/>
                  </a:moveTo>
                  <a:lnTo>
                    <a:pt x="418989" y="140232"/>
                  </a:lnTo>
                  <a:lnTo>
                    <a:pt x="412201" y="137532"/>
                  </a:lnTo>
                  <a:lnTo>
                    <a:pt x="407164" y="132165"/>
                  </a:lnTo>
                  <a:lnTo>
                    <a:pt x="368916" y="98646"/>
                  </a:lnTo>
                  <a:lnTo>
                    <a:pt x="325489" y="73604"/>
                  </a:lnTo>
                  <a:lnTo>
                    <a:pt x="277990" y="57546"/>
                  </a:lnTo>
                  <a:lnTo>
                    <a:pt x="227528" y="50976"/>
                  </a:lnTo>
                  <a:lnTo>
                    <a:pt x="176761" y="54262"/>
                  </a:lnTo>
                  <a:lnTo>
                    <a:pt x="128323" y="67229"/>
                  </a:lnTo>
                  <a:lnTo>
                    <a:pt x="83358" y="89437"/>
                  </a:lnTo>
                  <a:lnTo>
                    <a:pt x="43008" y="120448"/>
                  </a:lnTo>
                  <a:lnTo>
                    <a:pt x="34385" y="125774"/>
                  </a:lnTo>
                  <a:lnTo>
                    <a:pt x="0" y="101006"/>
                  </a:lnTo>
                  <a:lnTo>
                    <a:pt x="2179" y="91467"/>
                  </a:lnTo>
                  <a:lnTo>
                    <a:pt x="46239" y="52695"/>
                  </a:lnTo>
                  <a:lnTo>
                    <a:pt x="88126" y="28879"/>
                  </a:lnTo>
                  <a:lnTo>
                    <a:pt x="133033" y="11999"/>
                  </a:lnTo>
                  <a:lnTo>
                    <a:pt x="180272" y="2294"/>
                  </a:lnTo>
                  <a:lnTo>
                    <a:pt x="229156" y="0"/>
                  </a:lnTo>
                  <a:lnTo>
                    <a:pt x="277787" y="5359"/>
                  </a:lnTo>
                  <a:lnTo>
                    <a:pt x="324310" y="18072"/>
                  </a:lnTo>
                  <a:lnTo>
                    <a:pt x="368047" y="37833"/>
                  </a:lnTo>
                  <a:lnTo>
                    <a:pt x="408319" y="64341"/>
                  </a:lnTo>
                  <a:lnTo>
                    <a:pt x="444449" y="97291"/>
                  </a:lnTo>
                  <a:lnTo>
                    <a:pt x="451340" y="115556"/>
                  </a:lnTo>
                  <a:lnTo>
                    <a:pt x="449161" y="125094"/>
                  </a:lnTo>
                  <a:lnTo>
                    <a:pt x="443282" y="133361"/>
                  </a:lnTo>
                  <a:lnTo>
                    <a:pt x="438337" y="137931"/>
                  </a:lnTo>
                  <a:lnTo>
                    <a:pt x="432072" y="140232"/>
                  </a:lnTo>
                  <a:lnTo>
                    <a:pt x="425838" y="140232"/>
                  </a:lnTo>
                  <a:close/>
                </a:path>
              </a:pathLst>
            </a:custGeom>
            <a:ln w="3141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84"/>
            <p:cNvSpPr/>
            <p:nvPr/>
          </p:nvSpPr>
          <p:spPr>
            <a:xfrm>
              <a:off x="11418703" y="8145830"/>
              <a:ext cx="346075" cy="116839"/>
            </a:xfrm>
            <a:custGeom>
              <a:avLst/>
              <a:gdLst/>
              <a:ahLst/>
              <a:cxnLst/>
              <a:rect l="l" t="t" r="r" b="b"/>
              <a:pathLst>
                <a:path w="346075" h="116840">
                  <a:moveTo>
                    <a:pt x="326667" y="116767"/>
                  </a:moveTo>
                  <a:lnTo>
                    <a:pt x="320433" y="116767"/>
                  </a:lnTo>
                  <a:lnTo>
                    <a:pt x="313615" y="116767"/>
                  </a:lnTo>
                  <a:lnTo>
                    <a:pt x="306827" y="114038"/>
                  </a:lnTo>
                  <a:lnTo>
                    <a:pt x="301790" y="108701"/>
                  </a:lnTo>
                  <a:lnTo>
                    <a:pt x="263763" y="77745"/>
                  </a:lnTo>
                  <a:lnTo>
                    <a:pt x="220380" y="58512"/>
                  </a:lnTo>
                  <a:lnTo>
                    <a:pt x="174127" y="51080"/>
                  </a:lnTo>
                  <a:lnTo>
                    <a:pt x="127490" y="55525"/>
                  </a:lnTo>
                  <a:lnTo>
                    <a:pt x="82955" y="71925"/>
                  </a:lnTo>
                  <a:lnTo>
                    <a:pt x="43008" y="100358"/>
                  </a:lnTo>
                  <a:lnTo>
                    <a:pt x="34381" y="105684"/>
                  </a:lnTo>
                  <a:lnTo>
                    <a:pt x="0" y="80916"/>
                  </a:lnTo>
                  <a:lnTo>
                    <a:pt x="2179" y="71376"/>
                  </a:lnTo>
                  <a:lnTo>
                    <a:pt x="44716" y="34980"/>
                  </a:lnTo>
                  <a:lnTo>
                    <a:pt x="85560" y="14837"/>
                  </a:lnTo>
                  <a:lnTo>
                    <a:pt x="129583" y="3056"/>
                  </a:lnTo>
                  <a:lnTo>
                    <a:pt x="175778" y="0"/>
                  </a:lnTo>
                  <a:lnTo>
                    <a:pt x="221652" y="5975"/>
                  </a:lnTo>
                  <a:lnTo>
                    <a:pt x="264820" y="20565"/>
                  </a:lnTo>
                  <a:lnTo>
                    <a:pt x="304291" y="43322"/>
                  </a:lnTo>
                  <a:lnTo>
                    <a:pt x="339075" y="73796"/>
                  </a:lnTo>
                  <a:lnTo>
                    <a:pt x="345955" y="92073"/>
                  </a:lnTo>
                  <a:lnTo>
                    <a:pt x="343774" y="101612"/>
                  </a:lnTo>
                  <a:lnTo>
                    <a:pt x="337908" y="109866"/>
                  </a:lnTo>
                  <a:lnTo>
                    <a:pt x="332963" y="114467"/>
                  </a:lnTo>
                  <a:lnTo>
                    <a:pt x="326667" y="116767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11418703" y="8145830"/>
              <a:ext cx="346075" cy="116839"/>
            </a:xfrm>
            <a:custGeom>
              <a:avLst/>
              <a:gdLst/>
              <a:ahLst/>
              <a:cxnLst/>
              <a:rect l="l" t="t" r="r" b="b"/>
              <a:pathLst>
                <a:path w="346075" h="116840">
                  <a:moveTo>
                    <a:pt x="320433" y="116767"/>
                  </a:moveTo>
                  <a:lnTo>
                    <a:pt x="313615" y="116767"/>
                  </a:lnTo>
                  <a:lnTo>
                    <a:pt x="306827" y="114038"/>
                  </a:lnTo>
                  <a:lnTo>
                    <a:pt x="301790" y="108701"/>
                  </a:lnTo>
                  <a:lnTo>
                    <a:pt x="263763" y="77745"/>
                  </a:lnTo>
                  <a:lnTo>
                    <a:pt x="220380" y="58512"/>
                  </a:lnTo>
                  <a:lnTo>
                    <a:pt x="174127" y="51080"/>
                  </a:lnTo>
                  <a:lnTo>
                    <a:pt x="127490" y="55525"/>
                  </a:lnTo>
                  <a:lnTo>
                    <a:pt x="82955" y="71925"/>
                  </a:lnTo>
                  <a:lnTo>
                    <a:pt x="43008" y="100358"/>
                  </a:lnTo>
                  <a:lnTo>
                    <a:pt x="34381" y="105684"/>
                  </a:lnTo>
                  <a:lnTo>
                    <a:pt x="0" y="80916"/>
                  </a:lnTo>
                  <a:lnTo>
                    <a:pt x="2179" y="71376"/>
                  </a:lnTo>
                  <a:lnTo>
                    <a:pt x="44716" y="34980"/>
                  </a:lnTo>
                  <a:lnTo>
                    <a:pt x="85560" y="14837"/>
                  </a:lnTo>
                  <a:lnTo>
                    <a:pt x="129583" y="3056"/>
                  </a:lnTo>
                  <a:lnTo>
                    <a:pt x="175778" y="0"/>
                  </a:lnTo>
                  <a:lnTo>
                    <a:pt x="221652" y="5975"/>
                  </a:lnTo>
                  <a:lnTo>
                    <a:pt x="264820" y="20565"/>
                  </a:lnTo>
                  <a:lnTo>
                    <a:pt x="304291" y="43322"/>
                  </a:lnTo>
                  <a:lnTo>
                    <a:pt x="339075" y="73796"/>
                  </a:lnTo>
                  <a:lnTo>
                    <a:pt x="345955" y="92073"/>
                  </a:lnTo>
                  <a:lnTo>
                    <a:pt x="343774" y="101612"/>
                  </a:lnTo>
                  <a:lnTo>
                    <a:pt x="337908" y="109866"/>
                  </a:lnTo>
                  <a:lnTo>
                    <a:pt x="332963" y="114467"/>
                  </a:lnTo>
                  <a:lnTo>
                    <a:pt x="326667" y="116767"/>
                  </a:lnTo>
                  <a:lnTo>
                    <a:pt x="320433" y="116767"/>
                  </a:lnTo>
                  <a:close/>
                </a:path>
              </a:pathLst>
            </a:custGeom>
            <a:ln w="3141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6" name="object 8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471682" y="8230897"/>
              <a:ext cx="236231" cy="91142"/>
            </a:xfrm>
            <a:prstGeom prst="rect">
              <a:avLst/>
            </a:prstGeom>
          </p:spPr>
        </p:pic>
        <p:sp>
          <p:nvSpPr>
            <p:cNvPr id="87" name="object 87"/>
            <p:cNvSpPr/>
            <p:nvPr/>
          </p:nvSpPr>
          <p:spPr>
            <a:xfrm>
              <a:off x="11471682" y="8230897"/>
              <a:ext cx="236854" cy="91440"/>
            </a:xfrm>
            <a:custGeom>
              <a:avLst/>
              <a:gdLst/>
              <a:ahLst/>
              <a:cxnLst/>
              <a:rect l="l" t="t" r="r" b="b"/>
              <a:pathLst>
                <a:path w="236854" h="91440">
                  <a:moveTo>
                    <a:pt x="210698" y="91142"/>
                  </a:moveTo>
                  <a:lnTo>
                    <a:pt x="203879" y="91142"/>
                  </a:lnTo>
                  <a:lnTo>
                    <a:pt x="197092" y="88443"/>
                  </a:lnTo>
                  <a:lnTo>
                    <a:pt x="192055" y="83076"/>
                  </a:lnTo>
                  <a:lnTo>
                    <a:pt x="157952" y="58890"/>
                  </a:lnTo>
                  <a:lnTo>
                    <a:pt x="118518" y="49927"/>
                  </a:lnTo>
                  <a:lnTo>
                    <a:pt x="78584" y="56342"/>
                  </a:lnTo>
                  <a:lnTo>
                    <a:pt x="42978" y="78291"/>
                  </a:lnTo>
                  <a:lnTo>
                    <a:pt x="34355" y="83617"/>
                  </a:lnTo>
                  <a:lnTo>
                    <a:pt x="24692" y="85173"/>
                  </a:lnTo>
                  <a:lnTo>
                    <a:pt x="15151" y="82997"/>
                  </a:lnTo>
                  <a:lnTo>
                    <a:pt x="6891" y="77125"/>
                  </a:lnTo>
                  <a:lnTo>
                    <a:pt x="1558" y="68509"/>
                  </a:lnTo>
                  <a:lnTo>
                    <a:pt x="0" y="58849"/>
                  </a:lnTo>
                  <a:lnTo>
                    <a:pt x="2179" y="49309"/>
                  </a:lnTo>
                  <a:lnTo>
                    <a:pt x="8058" y="41055"/>
                  </a:lnTo>
                  <a:lnTo>
                    <a:pt x="49578" y="13134"/>
                  </a:lnTo>
                  <a:lnTo>
                    <a:pt x="96139" y="0"/>
                  </a:lnTo>
                  <a:lnTo>
                    <a:pt x="144067" y="1541"/>
                  </a:lnTo>
                  <a:lnTo>
                    <a:pt x="189692" y="17645"/>
                  </a:lnTo>
                  <a:lnTo>
                    <a:pt x="229340" y="48202"/>
                  </a:lnTo>
                  <a:lnTo>
                    <a:pt x="234673" y="56814"/>
                  </a:lnTo>
                  <a:lnTo>
                    <a:pt x="236231" y="66467"/>
                  </a:lnTo>
                  <a:lnTo>
                    <a:pt x="234052" y="76005"/>
                  </a:lnTo>
                  <a:lnTo>
                    <a:pt x="228173" y="84272"/>
                  </a:lnTo>
                  <a:lnTo>
                    <a:pt x="223259" y="88873"/>
                  </a:lnTo>
                  <a:lnTo>
                    <a:pt x="216963" y="91142"/>
                  </a:lnTo>
                  <a:lnTo>
                    <a:pt x="210698" y="91142"/>
                  </a:lnTo>
                  <a:close/>
                </a:path>
              </a:pathLst>
            </a:custGeom>
            <a:ln w="3141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8" name="object 8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541176" y="8302062"/>
              <a:ext cx="105230" cy="105133"/>
            </a:xfrm>
            <a:prstGeom prst="rect">
              <a:avLst/>
            </a:prstGeom>
          </p:spPr>
        </p:pic>
        <p:sp>
          <p:nvSpPr>
            <p:cNvPr id="89" name="object 89"/>
            <p:cNvSpPr/>
            <p:nvPr/>
          </p:nvSpPr>
          <p:spPr>
            <a:xfrm>
              <a:off x="10154349" y="7820891"/>
              <a:ext cx="1807845" cy="1860550"/>
            </a:xfrm>
            <a:custGeom>
              <a:avLst/>
              <a:gdLst/>
              <a:ahLst/>
              <a:cxnLst/>
              <a:rect l="l" t="t" r="r" b="b"/>
              <a:pathLst>
                <a:path w="1807845" h="1860550">
                  <a:moveTo>
                    <a:pt x="1418817" y="1788970"/>
                  </a:moveTo>
                  <a:lnTo>
                    <a:pt x="1561599" y="1788970"/>
                  </a:lnTo>
                </a:path>
                <a:path w="1807845" h="1860550">
                  <a:moveTo>
                    <a:pt x="1490192" y="1860282"/>
                  </a:moveTo>
                  <a:lnTo>
                    <a:pt x="1490192" y="1717688"/>
                  </a:lnTo>
                </a:path>
                <a:path w="1807845" h="1860550">
                  <a:moveTo>
                    <a:pt x="1561599" y="1629322"/>
                  </a:moveTo>
                  <a:lnTo>
                    <a:pt x="1791511" y="1629322"/>
                  </a:lnTo>
                </a:path>
                <a:path w="1807845" h="1860550">
                  <a:moveTo>
                    <a:pt x="1676555" y="1744127"/>
                  </a:moveTo>
                  <a:lnTo>
                    <a:pt x="1676555" y="1514517"/>
                  </a:lnTo>
                </a:path>
                <a:path w="1807845" h="1860550">
                  <a:moveTo>
                    <a:pt x="71406" y="302547"/>
                  </a:moveTo>
                  <a:lnTo>
                    <a:pt x="214187" y="302547"/>
                  </a:lnTo>
                </a:path>
                <a:path w="1807845" h="1860550">
                  <a:moveTo>
                    <a:pt x="142781" y="373860"/>
                  </a:moveTo>
                  <a:lnTo>
                    <a:pt x="142781" y="231266"/>
                  </a:lnTo>
                </a:path>
                <a:path w="1807845" h="1860550">
                  <a:moveTo>
                    <a:pt x="214187" y="142900"/>
                  </a:moveTo>
                  <a:lnTo>
                    <a:pt x="444100" y="142900"/>
                  </a:lnTo>
                </a:path>
                <a:path w="1807845" h="1860550">
                  <a:moveTo>
                    <a:pt x="329144" y="257705"/>
                  </a:moveTo>
                  <a:lnTo>
                    <a:pt x="329144" y="28095"/>
                  </a:lnTo>
                </a:path>
                <a:path w="1807845" h="1860550">
                  <a:moveTo>
                    <a:pt x="1736290" y="0"/>
                  </a:moveTo>
                  <a:lnTo>
                    <a:pt x="1736290" y="142593"/>
                  </a:lnTo>
                </a:path>
                <a:path w="1807845" h="1860550">
                  <a:moveTo>
                    <a:pt x="1664884" y="71281"/>
                  </a:moveTo>
                  <a:lnTo>
                    <a:pt x="1807666" y="71281"/>
                  </a:lnTo>
                </a:path>
                <a:path w="1807845" h="1860550">
                  <a:moveTo>
                    <a:pt x="71406" y="1413300"/>
                  </a:moveTo>
                  <a:lnTo>
                    <a:pt x="71406" y="1555894"/>
                  </a:lnTo>
                </a:path>
                <a:path w="1807845" h="1860550">
                  <a:moveTo>
                    <a:pt x="0" y="1484581"/>
                  </a:moveTo>
                  <a:lnTo>
                    <a:pt x="142781" y="1484581"/>
                  </a:lnTo>
                </a:path>
              </a:pathLst>
            </a:custGeom>
            <a:ln w="3535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0" name="object 90"/>
            <p:cNvSpPr/>
            <p:nvPr/>
          </p:nvSpPr>
          <p:spPr>
            <a:xfrm>
              <a:off x="14448780" y="7883188"/>
              <a:ext cx="1516380" cy="1144270"/>
            </a:xfrm>
            <a:custGeom>
              <a:avLst/>
              <a:gdLst/>
              <a:ahLst/>
              <a:cxnLst/>
              <a:rect l="l" t="t" r="r" b="b"/>
              <a:pathLst>
                <a:path w="1516380" h="1144270">
                  <a:moveTo>
                    <a:pt x="758029" y="1143705"/>
                  </a:moveTo>
                  <a:lnTo>
                    <a:pt x="0" y="629987"/>
                  </a:lnTo>
                  <a:lnTo>
                    <a:pt x="757998" y="0"/>
                  </a:lnTo>
                  <a:lnTo>
                    <a:pt x="1516028" y="629987"/>
                  </a:lnTo>
                  <a:lnTo>
                    <a:pt x="758029" y="1143705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14448780" y="7883188"/>
              <a:ext cx="1516380" cy="1144270"/>
            </a:xfrm>
            <a:custGeom>
              <a:avLst/>
              <a:gdLst/>
              <a:ahLst/>
              <a:cxnLst/>
              <a:rect l="l" t="t" r="r" b="b"/>
              <a:pathLst>
                <a:path w="1516380" h="1144270">
                  <a:moveTo>
                    <a:pt x="757998" y="0"/>
                  </a:moveTo>
                  <a:lnTo>
                    <a:pt x="0" y="629987"/>
                  </a:lnTo>
                  <a:lnTo>
                    <a:pt x="758029" y="1143705"/>
                  </a:lnTo>
                  <a:lnTo>
                    <a:pt x="1516028" y="629987"/>
                  </a:lnTo>
                  <a:lnTo>
                    <a:pt x="757998" y="0"/>
                  </a:lnTo>
                  <a:close/>
                </a:path>
              </a:pathLst>
            </a:custGeom>
            <a:ln w="3553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14578696" y="8086738"/>
              <a:ext cx="1256665" cy="1454150"/>
            </a:xfrm>
            <a:custGeom>
              <a:avLst/>
              <a:gdLst/>
              <a:ahLst/>
              <a:cxnLst/>
              <a:rect l="l" t="t" r="r" b="b"/>
              <a:pathLst>
                <a:path w="1256665" h="1454150">
                  <a:moveTo>
                    <a:pt x="1256257" y="1453841"/>
                  </a:moveTo>
                  <a:lnTo>
                    <a:pt x="0" y="1453841"/>
                  </a:lnTo>
                  <a:lnTo>
                    <a:pt x="0" y="0"/>
                  </a:lnTo>
                  <a:lnTo>
                    <a:pt x="957160" y="0"/>
                  </a:lnTo>
                  <a:lnTo>
                    <a:pt x="1256257" y="261716"/>
                  </a:lnTo>
                  <a:lnTo>
                    <a:pt x="1256257" y="145384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14578696" y="8086738"/>
              <a:ext cx="1256665" cy="1454150"/>
            </a:xfrm>
            <a:custGeom>
              <a:avLst/>
              <a:gdLst/>
              <a:ahLst/>
              <a:cxnLst/>
              <a:rect l="l" t="t" r="r" b="b"/>
              <a:pathLst>
                <a:path w="1256665" h="1454150">
                  <a:moveTo>
                    <a:pt x="957160" y="0"/>
                  </a:moveTo>
                  <a:lnTo>
                    <a:pt x="0" y="0"/>
                  </a:lnTo>
                  <a:lnTo>
                    <a:pt x="0" y="1453841"/>
                  </a:lnTo>
                  <a:lnTo>
                    <a:pt x="1256257" y="1453841"/>
                  </a:lnTo>
                  <a:lnTo>
                    <a:pt x="1256257" y="261716"/>
                  </a:lnTo>
                  <a:lnTo>
                    <a:pt x="957160" y="0"/>
                  </a:lnTo>
                  <a:close/>
                </a:path>
              </a:pathLst>
            </a:custGeom>
            <a:ln w="3553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15535856" y="8086738"/>
              <a:ext cx="299720" cy="262255"/>
            </a:xfrm>
            <a:custGeom>
              <a:avLst/>
              <a:gdLst/>
              <a:ahLst/>
              <a:cxnLst/>
              <a:rect l="l" t="t" r="r" b="b"/>
              <a:pathLst>
                <a:path w="299719" h="262254">
                  <a:moveTo>
                    <a:pt x="0" y="0"/>
                  </a:moveTo>
                  <a:lnTo>
                    <a:pt x="0" y="261716"/>
                  </a:lnTo>
                  <a:lnTo>
                    <a:pt x="299097" y="2617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15535856" y="8086738"/>
              <a:ext cx="299720" cy="262255"/>
            </a:xfrm>
            <a:custGeom>
              <a:avLst/>
              <a:gdLst/>
              <a:ahLst/>
              <a:cxnLst/>
              <a:rect l="l" t="t" r="r" b="b"/>
              <a:pathLst>
                <a:path w="299719" h="262254">
                  <a:moveTo>
                    <a:pt x="0" y="261716"/>
                  </a:moveTo>
                  <a:lnTo>
                    <a:pt x="299097" y="261716"/>
                  </a:lnTo>
                  <a:lnTo>
                    <a:pt x="0" y="0"/>
                  </a:lnTo>
                  <a:lnTo>
                    <a:pt x="0" y="261716"/>
                  </a:lnTo>
                  <a:close/>
                </a:path>
              </a:pathLst>
            </a:custGeom>
            <a:ln w="3553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14448780" y="8513176"/>
              <a:ext cx="1516380" cy="1027430"/>
            </a:xfrm>
            <a:custGeom>
              <a:avLst/>
              <a:gdLst/>
              <a:ahLst/>
              <a:cxnLst/>
              <a:rect l="l" t="t" r="r" b="b"/>
              <a:pathLst>
                <a:path w="1516380" h="1027429">
                  <a:moveTo>
                    <a:pt x="0" y="0"/>
                  </a:moveTo>
                  <a:lnTo>
                    <a:pt x="0" y="1027404"/>
                  </a:lnTo>
                  <a:lnTo>
                    <a:pt x="1516028" y="10274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14448780" y="8513176"/>
              <a:ext cx="1516380" cy="1027430"/>
            </a:xfrm>
            <a:custGeom>
              <a:avLst/>
              <a:gdLst/>
              <a:ahLst/>
              <a:cxnLst/>
              <a:rect l="l" t="t" r="r" b="b"/>
              <a:pathLst>
                <a:path w="1516380" h="1027429">
                  <a:moveTo>
                    <a:pt x="1516028" y="1027404"/>
                  </a:moveTo>
                  <a:lnTo>
                    <a:pt x="0" y="1027404"/>
                  </a:lnTo>
                  <a:lnTo>
                    <a:pt x="0" y="0"/>
                  </a:lnTo>
                  <a:lnTo>
                    <a:pt x="1516028" y="1027404"/>
                  </a:lnTo>
                  <a:close/>
                </a:path>
              </a:pathLst>
            </a:custGeom>
            <a:ln w="3552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14448780" y="8513176"/>
              <a:ext cx="1516380" cy="1027430"/>
            </a:xfrm>
            <a:custGeom>
              <a:avLst/>
              <a:gdLst/>
              <a:ahLst/>
              <a:cxnLst/>
              <a:rect l="l" t="t" r="r" b="b"/>
              <a:pathLst>
                <a:path w="1516380" h="1027429">
                  <a:moveTo>
                    <a:pt x="1516028" y="0"/>
                  </a:moveTo>
                  <a:lnTo>
                    <a:pt x="0" y="1027404"/>
                  </a:lnTo>
                  <a:lnTo>
                    <a:pt x="1516028" y="1027404"/>
                  </a:lnTo>
                  <a:lnTo>
                    <a:pt x="1516028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14041635" y="7932750"/>
              <a:ext cx="2221230" cy="1695450"/>
            </a:xfrm>
            <a:custGeom>
              <a:avLst/>
              <a:gdLst/>
              <a:ahLst/>
              <a:cxnLst/>
              <a:rect l="l" t="t" r="r" b="b"/>
              <a:pathLst>
                <a:path w="2221230" h="1695450">
                  <a:moveTo>
                    <a:pt x="407144" y="1607830"/>
                  </a:moveTo>
                  <a:lnTo>
                    <a:pt x="1923172" y="1607830"/>
                  </a:lnTo>
                  <a:lnTo>
                    <a:pt x="1923172" y="580426"/>
                  </a:lnTo>
                  <a:lnTo>
                    <a:pt x="407144" y="1607830"/>
                  </a:lnTo>
                  <a:close/>
                </a:path>
                <a:path w="2221230" h="1695450">
                  <a:moveTo>
                    <a:pt x="709603" y="506809"/>
                  </a:moveTo>
                  <a:lnTo>
                    <a:pt x="1643785" y="506809"/>
                  </a:lnTo>
                </a:path>
                <a:path w="2221230" h="1695450">
                  <a:moveTo>
                    <a:pt x="709603" y="642478"/>
                  </a:moveTo>
                  <a:lnTo>
                    <a:pt x="1643785" y="642478"/>
                  </a:lnTo>
                </a:path>
                <a:path w="2221230" h="1695450">
                  <a:moveTo>
                    <a:pt x="821321" y="778178"/>
                  </a:moveTo>
                  <a:lnTo>
                    <a:pt x="1509057" y="778178"/>
                  </a:lnTo>
                </a:path>
                <a:path w="2221230" h="1695450">
                  <a:moveTo>
                    <a:pt x="241850" y="1367024"/>
                  </a:moveTo>
                  <a:lnTo>
                    <a:pt x="241850" y="1492639"/>
                  </a:lnTo>
                </a:path>
                <a:path w="2221230" h="1695450">
                  <a:moveTo>
                    <a:pt x="304649" y="1429847"/>
                  </a:moveTo>
                  <a:lnTo>
                    <a:pt x="179020" y="1429847"/>
                  </a:lnTo>
                </a:path>
                <a:path w="2221230" h="1695450">
                  <a:moveTo>
                    <a:pt x="101138" y="1492639"/>
                  </a:moveTo>
                  <a:lnTo>
                    <a:pt x="101138" y="1694956"/>
                  </a:lnTo>
                </a:path>
                <a:path w="2221230" h="1695450">
                  <a:moveTo>
                    <a:pt x="202307" y="1593797"/>
                  </a:moveTo>
                  <a:lnTo>
                    <a:pt x="0" y="1593797"/>
                  </a:lnTo>
                </a:path>
                <a:path w="2221230" h="1695450">
                  <a:moveTo>
                    <a:pt x="231301" y="0"/>
                  </a:moveTo>
                  <a:lnTo>
                    <a:pt x="231301" y="125645"/>
                  </a:lnTo>
                </a:path>
                <a:path w="2221230" h="1695450">
                  <a:moveTo>
                    <a:pt x="294100" y="62822"/>
                  </a:moveTo>
                  <a:lnTo>
                    <a:pt x="168440" y="62822"/>
                  </a:lnTo>
                </a:path>
                <a:path w="2221230" h="1695450">
                  <a:moveTo>
                    <a:pt x="2109595" y="1404403"/>
                  </a:moveTo>
                  <a:lnTo>
                    <a:pt x="2109595" y="1530018"/>
                  </a:lnTo>
                </a:path>
                <a:path w="2221230" h="1695450">
                  <a:moveTo>
                    <a:pt x="2172425" y="1467226"/>
                  </a:moveTo>
                  <a:lnTo>
                    <a:pt x="2046796" y="1467226"/>
                  </a:lnTo>
                </a:path>
                <a:path w="2221230" h="1695450">
                  <a:moveTo>
                    <a:pt x="2119866" y="198553"/>
                  </a:moveTo>
                  <a:lnTo>
                    <a:pt x="2119866" y="400808"/>
                  </a:lnTo>
                </a:path>
                <a:path w="2221230" h="1695450">
                  <a:moveTo>
                    <a:pt x="2221005" y="299681"/>
                  </a:moveTo>
                  <a:lnTo>
                    <a:pt x="2018697" y="299681"/>
                  </a:lnTo>
                </a:path>
              </a:pathLst>
            </a:custGeom>
            <a:ln w="3553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8288000" cy="7273925"/>
            </a:xfrm>
            <a:custGeom>
              <a:avLst/>
              <a:gdLst/>
              <a:ahLst/>
              <a:cxnLst/>
              <a:rect l="l" t="t" r="r" b="b"/>
              <a:pathLst>
                <a:path w="18288000" h="7273925">
                  <a:moveTo>
                    <a:pt x="18287988" y="7015556"/>
                  </a:moveTo>
                  <a:lnTo>
                    <a:pt x="0" y="7015556"/>
                  </a:lnTo>
                  <a:lnTo>
                    <a:pt x="0" y="7273836"/>
                  </a:lnTo>
                  <a:lnTo>
                    <a:pt x="18287988" y="7273836"/>
                  </a:lnTo>
                  <a:lnTo>
                    <a:pt x="18287988" y="7015556"/>
                  </a:lnTo>
                  <a:close/>
                </a:path>
                <a:path w="18288000" h="7273925">
                  <a:moveTo>
                    <a:pt x="18287988" y="0"/>
                  </a:moveTo>
                  <a:lnTo>
                    <a:pt x="0" y="0"/>
                  </a:lnTo>
                  <a:lnTo>
                    <a:pt x="0" y="6920306"/>
                  </a:lnTo>
                  <a:lnTo>
                    <a:pt x="18287988" y="6920306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47709" y="7216635"/>
              <a:ext cx="16040735" cy="57150"/>
            </a:xfrm>
            <a:custGeom>
              <a:avLst/>
              <a:gdLst/>
              <a:ahLst/>
              <a:cxnLst/>
              <a:rect l="l" t="t" r="r" b="b"/>
              <a:pathLst>
                <a:path w="16040735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040735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040735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040735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040735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040735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040735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040735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040735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040735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040735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040735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040735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040735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040735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040735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040735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040735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040735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040735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040735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040735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040735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040735" h="57150">
                  <a:moveTo>
                    <a:pt x="5429237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37" y="57150"/>
                  </a:lnTo>
                  <a:lnTo>
                    <a:pt x="5429237" y="0"/>
                  </a:lnTo>
                  <a:close/>
                </a:path>
                <a:path w="16040735" h="57150">
                  <a:moveTo>
                    <a:pt x="5657837" y="0"/>
                  </a:moveTo>
                  <a:lnTo>
                    <a:pt x="5486387" y="0"/>
                  </a:lnTo>
                  <a:lnTo>
                    <a:pt x="5486387" y="57150"/>
                  </a:lnTo>
                  <a:lnTo>
                    <a:pt x="5657837" y="57150"/>
                  </a:lnTo>
                  <a:lnTo>
                    <a:pt x="5657837" y="0"/>
                  </a:lnTo>
                  <a:close/>
                </a:path>
                <a:path w="16040735" h="57150">
                  <a:moveTo>
                    <a:pt x="5886437" y="0"/>
                  </a:moveTo>
                  <a:lnTo>
                    <a:pt x="5714987" y="0"/>
                  </a:lnTo>
                  <a:lnTo>
                    <a:pt x="5714987" y="57150"/>
                  </a:lnTo>
                  <a:lnTo>
                    <a:pt x="5886437" y="57150"/>
                  </a:lnTo>
                  <a:lnTo>
                    <a:pt x="5886437" y="0"/>
                  </a:lnTo>
                  <a:close/>
                </a:path>
                <a:path w="16040735" h="57150">
                  <a:moveTo>
                    <a:pt x="6115037" y="0"/>
                  </a:moveTo>
                  <a:lnTo>
                    <a:pt x="5943587" y="0"/>
                  </a:lnTo>
                  <a:lnTo>
                    <a:pt x="5943587" y="57150"/>
                  </a:lnTo>
                  <a:lnTo>
                    <a:pt x="6115037" y="57150"/>
                  </a:lnTo>
                  <a:lnTo>
                    <a:pt x="6115037" y="0"/>
                  </a:lnTo>
                  <a:close/>
                </a:path>
                <a:path w="16040735" h="57150">
                  <a:moveTo>
                    <a:pt x="6343637" y="0"/>
                  </a:moveTo>
                  <a:lnTo>
                    <a:pt x="6172187" y="0"/>
                  </a:lnTo>
                  <a:lnTo>
                    <a:pt x="6172187" y="57150"/>
                  </a:lnTo>
                  <a:lnTo>
                    <a:pt x="6343637" y="57150"/>
                  </a:lnTo>
                  <a:lnTo>
                    <a:pt x="6343637" y="0"/>
                  </a:lnTo>
                  <a:close/>
                </a:path>
                <a:path w="16040735" h="57150">
                  <a:moveTo>
                    <a:pt x="6572237" y="0"/>
                  </a:moveTo>
                  <a:lnTo>
                    <a:pt x="6400787" y="0"/>
                  </a:lnTo>
                  <a:lnTo>
                    <a:pt x="6400787" y="57150"/>
                  </a:lnTo>
                  <a:lnTo>
                    <a:pt x="6572237" y="57150"/>
                  </a:lnTo>
                  <a:lnTo>
                    <a:pt x="6572237" y="0"/>
                  </a:lnTo>
                  <a:close/>
                </a:path>
                <a:path w="16040735" h="57150">
                  <a:moveTo>
                    <a:pt x="6800837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37" y="57150"/>
                  </a:lnTo>
                  <a:lnTo>
                    <a:pt x="6800837" y="0"/>
                  </a:lnTo>
                  <a:close/>
                </a:path>
                <a:path w="16040735" h="57150">
                  <a:moveTo>
                    <a:pt x="7029437" y="0"/>
                  </a:moveTo>
                  <a:lnTo>
                    <a:pt x="6857987" y="0"/>
                  </a:lnTo>
                  <a:lnTo>
                    <a:pt x="6857987" y="57150"/>
                  </a:lnTo>
                  <a:lnTo>
                    <a:pt x="7029437" y="57150"/>
                  </a:lnTo>
                  <a:lnTo>
                    <a:pt x="7029437" y="0"/>
                  </a:lnTo>
                  <a:close/>
                </a:path>
                <a:path w="16040735" h="57150">
                  <a:moveTo>
                    <a:pt x="7258037" y="0"/>
                  </a:moveTo>
                  <a:lnTo>
                    <a:pt x="7086587" y="0"/>
                  </a:lnTo>
                  <a:lnTo>
                    <a:pt x="7086587" y="57150"/>
                  </a:lnTo>
                  <a:lnTo>
                    <a:pt x="7258037" y="57150"/>
                  </a:lnTo>
                  <a:lnTo>
                    <a:pt x="7258037" y="0"/>
                  </a:lnTo>
                  <a:close/>
                </a:path>
                <a:path w="16040735" h="57150">
                  <a:moveTo>
                    <a:pt x="7486637" y="0"/>
                  </a:moveTo>
                  <a:lnTo>
                    <a:pt x="7315187" y="0"/>
                  </a:lnTo>
                  <a:lnTo>
                    <a:pt x="7315187" y="57150"/>
                  </a:lnTo>
                  <a:lnTo>
                    <a:pt x="7486637" y="57150"/>
                  </a:lnTo>
                  <a:lnTo>
                    <a:pt x="7486637" y="0"/>
                  </a:lnTo>
                  <a:close/>
                </a:path>
                <a:path w="16040735" h="57150">
                  <a:moveTo>
                    <a:pt x="7715237" y="0"/>
                  </a:moveTo>
                  <a:lnTo>
                    <a:pt x="7543787" y="0"/>
                  </a:lnTo>
                  <a:lnTo>
                    <a:pt x="7543787" y="57150"/>
                  </a:lnTo>
                  <a:lnTo>
                    <a:pt x="7715237" y="57150"/>
                  </a:lnTo>
                  <a:lnTo>
                    <a:pt x="7715237" y="0"/>
                  </a:lnTo>
                  <a:close/>
                </a:path>
                <a:path w="16040735" h="57150">
                  <a:moveTo>
                    <a:pt x="7943837" y="0"/>
                  </a:moveTo>
                  <a:lnTo>
                    <a:pt x="7772387" y="0"/>
                  </a:lnTo>
                  <a:lnTo>
                    <a:pt x="7772387" y="57150"/>
                  </a:lnTo>
                  <a:lnTo>
                    <a:pt x="7943837" y="57150"/>
                  </a:lnTo>
                  <a:lnTo>
                    <a:pt x="7943837" y="0"/>
                  </a:lnTo>
                  <a:close/>
                </a:path>
                <a:path w="16040735" h="57150">
                  <a:moveTo>
                    <a:pt x="8172437" y="0"/>
                  </a:moveTo>
                  <a:lnTo>
                    <a:pt x="8000987" y="0"/>
                  </a:lnTo>
                  <a:lnTo>
                    <a:pt x="8000987" y="57150"/>
                  </a:lnTo>
                  <a:lnTo>
                    <a:pt x="8172437" y="57150"/>
                  </a:lnTo>
                  <a:lnTo>
                    <a:pt x="8172437" y="0"/>
                  </a:lnTo>
                  <a:close/>
                </a:path>
                <a:path w="16040735" h="57150">
                  <a:moveTo>
                    <a:pt x="8401037" y="0"/>
                  </a:moveTo>
                  <a:lnTo>
                    <a:pt x="8229587" y="0"/>
                  </a:lnTo>
                  <a:lnTo>
                    <a:pt x="8229587" y="57150"/>
                  </a:lnTo>
                  <a:lnTo>
                    <a:pt x="8401037" y="57150"/>
                  </a:lnTo>
                  <a:lnTo>
                    <a:pt x="8401037" y="0"/>
                  </a:lnTo>
                  <a:close/>
                </a:path>
                <a:path w="16040735" h="57150">
                  <a:moveTo>
                    <a:pt x="8629637" y="0"/>
                  </a:moveTo>
                  <a:lnTo>
                    <a:pt x="8458187" y="0"/>
                  </a:lnTo>
                  <a:lnTo>
                    <a:pt x="8458187" y="57150"/>
                  </a:lnTo>
                  <a:lnTo>
                    <a:pt x="8629637" y="57150"/>
                  </a:lnTo>
                  <a:lnTo>
                    <a:pt x="8629637" y="0"/>
                  </a:lnTo>
                  <a:close/>
                </a:path>
                <a:path w="16040735" h="57150">
                  <a:moveTo>
                    <a:pt x="8858237" y="0"/>
                  </a:moveTo>
                  <a:lnTo>
                    <a:pt x="8686787" y="0"/>
                  </a:lnTo>
                  <a:lnTo>
                    <a:pt x="8686787" y="57150"/>
                  </a:lnTo>
                  <a:lnTo>
                    <a:pt x="8858237" y="57150"/>
                  </a:lnTo>
                  <a:lnTo>
                    <a:pt x="8858237" y="0"/>
                  </a:lnTo>
                  <a:close/>
                </a:path>
                <a:path w="16040735" h="57150">
                  <a:moveTo>
                    <a:pt x="9086837" y="0"/>
                  </a:moveTo>
                  <a:lnTo>
                    <a:pt x="8915387" y="0"/>
                  </a:lnTo>
                  <a:lnTo>
                    <a:pt x="8915387" y="57150"/>
                  </a:lnTo>
                  <a:lnTo>
                    <a:pt x="9086837" y="57150"/>
                  </a:lnTo>
                  <a:lnTo>
                    <a:pt x="9086837" y="0"/>
                  </a:lnTo>
                  <a:close/>
                </a:path>
                <a:path w="16040735" h="57150">
                  <a:moveTo>
                    <a:pt x="9315437" y="0"/>
                  </a:moveTo>
                  <a:lnTo>
                    <a:pt x="9143987" y="0"/>
                  </a:lnTo>
                  <a:lnTo>
                    <a:pt x="9143987" y="57150"/>
                  </a:lnTo>
                  <a:lnTo>
                    <a:pt x="9315437" y="57150"/>
                  </a:lnTo>
                  <a:lnTo>
                    <a:pt x="9315437" y="0"/>
                  </a:lnTo>
                  <a:close/>
                </a:path>
                <a:path w="16040735" h="57150">
                  <a:moveTo>
                    <a:pt x="9544037" y="0"/>
                  </a:moveTo>
                  <a:lnTo>
                    <a:pt x="9372587" y="0"/>
                  </a:lnTo>
                  <a:lnTo>
                    <a:pt x="9372587" y="57150"/>
                  </a:lnTo>
                  <a:lnTo>
                    <a:pt x="9544037" y="57150"/>
                  </a:lnTo>
                  <a:lnTo>
                    <a:pt x="9544037" y="0"/>
                  </a:lnTo>
                  <a:close/>
                </a:path>
                <a:path w="16040735" h="57150">
                  <a:moveTo>
                    <a:pt x="9772637" y="0"/>
                  </a:moveTo>
                  <a:lnTo>
                    <a:pt x="9601187" y="0"/>
                  </a:lnTo>
                  <a:lnTo>
                    <a:pt x="9601187" y="57150"/>
                  </a:lnTo>
                  <a:lnTo>
                    <a:pt x="9772637" y="57150"/>
                  </a:lnTo>
                  <a:lnTo>
                    <a:pt x="9772637" y="0"/>
                  </a:lnTo>
                  <a:close/>
                </a:path>
                <a:path w="16040735" h="57150">
                  <a:moveTo>
                    <a:pt x="10001237" y="0"/>
                  </a:moveTo>
                  <a:lnTo>
                    <a:pt x="9829787" y="0"/>
                  </a:lnTo>
                  <a:lnTo>
                    <a:pt x="9829787" y="57150"/>
                  </a:lnTo>
                  <a:lnTo>
                    <a:pt x="10001237" y="57150"/>
                  </a:lnTo>
                  <a:lnTo>
                    <a:pt x="10001237" y="0"/>
                  </a:lnTo>
                  <a:close/>
                </a:path>
                <a:path w="16040735" h="57150">
                  <a:moveTo>
                    <a:pt x="10229837" y="0"/>
                  </a:moveTo>
                  <a:lnTo>
                    <a:pt x="10058387" y="0"/>
                  </a:lnTo>
                  <a:lnTo>
                    <a:pt x="10058387" y="57150"/>
                  </a:lnTo>
                  <a:lnTo>
                    <a:pt x="10229837" y="57150"/>
                  </a:lnTo>
                  <a:lnTo>
                    <a:pt x="10229837" y="0"/>
                  </a:lnTo>
                  <a:close/>
                </a:path>
                <a:path w="16040735" h="57150">
                  <a:moveTo>
                    <a:pt x="10458437" y="0"/>
                  </a:moveTo>
                  <a:lnTo>
                    <a:pt x="10286987" y="0"/>
                  </a:lnTo>
                  <a:lnTo>
                    <a:pt x="10286987" y="57150"/>
                  </a:lnTo>
                  <a:lnTo>
                    <a:pt x="10458437" y="57150"/>
                  </a:lnTo>
                  <a:lnTo>
                    <a:pt x="10458437" y="0"/>
                  </a:lnTo>
                  <a:close/>
                </a:path>
                <a:path w="16040735" h="57150">
                  <a:moveTo>
                    <a:pt x="10687037" y="0"/>
                  </a:moveTo>
                  <a:lnTo>
                    <a:pt x="10515587" y="0"/>
                  </a:lnTo>
                  <a:lnTo>
                    <a:pt x="10515587" y="57150"/>
                  </a:lnTo>
                  <a:lnTo>
                    <a:pt x="10687037" y="57150"/>
                  </a:lnTo>
                  <a:lnTo>
                    <a:pt x="10687037" y="0"/>
                  </a:lnTo>
                  <a:close/>
                </a:path>
                <a:path w="16040735" h="57150">
                  <a:moveTo>
                    <a:pt x="10915637" y="0"/>
                  </a:moveTo>
                  <a:lnTo>
                    <a:pt x="10744187" y="0"/>
                  </a:lnTo>
                  <a:lnTo>
                    <a:pt x="10744187" y="57150"/>
                  </a:lnTo>
                  <a:lnTo>
                    <a:pt x="10915637" y="57150"/>
                  </a:lnTo>
                  <a:lnTo>
                    <a:pt x="10915637" y="0"/>
                  </a:lnTo>
                  <a:close/>
                </a:path>
                <a:path w="16040735" h="57150">
                  <a:moveTo>
                    <a:pt x="11144237" y="0"/>
                  </a:moveTo>
                  <a:lnTo>
                    <a:pt x="10972787" y="0"/>
                  </a:lnTo>
                  <a:lnTo>
                    <a:pt x="10972787" y="57150"/>
                  </a:lnTo>
                  <a:lnTo>
                    <a:pt x="11144237" y="57150"/>
                  </a:lnTo>
                  <a:lnTo>
                    <a:pt x="11144237" y="0"/>
                  </a:lnTo>
                  <a:close/>
                </a:path>
                <a:path w="16040735" h="57150">
                  <a:moveTo>
                    <a:pt x="11372837" y="0"/>
                  </a:moveTo>
                  <a:lnTo>
                    <a:pt x="11201387" y="0"/>
                  </a:lnTo>
                  <a:lnTo>
                    <a:pt x="11201387" y="57150"/>
                  </a:lnTo>
                  <a:lnTo>
                    <a:pt x="11372837" y="57150"/>
                  </a:lnTo>
                  <a:lnTo>
                    <a:pt x="11372837" y="0"/>
                  </a:lnTo>
                  <a:close/>
                </a:path>
                <a:path w="16040735" h="57150">
                  <a:moveTo>
                    <a:pt x="11601437" y="0"/>
                  </a:moveTo>
                  <a:lnTo>
                    <a:pt x="11429987" y="0"/>
                  </a:lnTo>
                  <a:lnTo>
                    <a:pt x="11429987" y="57150"/>
                  </a:lnTo>
                  <a:lnTo>
                    <a:pt x="11601437" y="57150"/>
                  </a:lnTo>
                  <a:lnTo>
                    <a:pt x="11601437" y="0"/>
                  </a:lnTo>
                  <a:close/>
                </a:path>
                <a:path w="16040735" h="57150">
                  <a:moveTo>
                    <a:pt x="11830037" y="0"/>
                  </a:moveTo>
                  <a:lnTo>
                    <a:pt x="11658587" y="0"/>
                  </a:lnTo>
                  <a:lnTo>
                    <a:pt x="11658587" y="57150"/>
                  </a:lnTo>
                  <a:lnTo>
                    <a:pt x="11830037" y="57150"/>
                  </a:lnTo>
                  <a:lnTo>
                    <a:pt x="11830037" y="0"/>
                  </a:lnTo>
                  <a:close/>
                </a:path>
                <a:path w="16040735" h="57150">
                  <a:moveTo>
                    <a:pt x="12058637" y="0"/>
                  </a:moveTo>
                  <a:lnTo>
                    <a:pt x="11887187" y="0"/>
                  </a:lnTo>
                  <a:lnTo>
                    <a:pt x="11887187" y="57150"/>
                  </a:lnTo>
                  <a:lnTo>
                    <a:pt x="12058637" y="57150"/>
                  </a:lnTo>
                  <a:lnTo>
                    <a:pt x="12058637" y="0"/>
                  </a:lnTo>
                  <a:close/>
                </a:path>
                <a:path w="16040735" h="57150">
                  <a:moveTo>
                    <a:pt x="12287237" y="0"/>
                  </a:moveTo>
                  <a:lnTo>
                    <a:pt x="12115787" y="0"/>
                  </a:lnTo>
                  <a:lnTo>
                    <a:pt x="12115787" y="57150"/>
                  </a:lnTo>
                  <a:lnTo>
                    <a:pt x="12287237" y="57150"/>
                  </a:lnTo>
                  <a:lnTo>
                    <a:pt x="12287237" y="0"/>
                  </a:lnTo>
                  <a:close/>
                </a:path>
                <a:path w="16040735" h="57150">
                  <a:moveTo>
                    <a:pt x="12515837" y="0"/>
                  </a:moveTo>
                  <a:lnTo>
                    <a:pt x="12344387" y="0"/>
                  </a:lnTo>
                  <a:lnTo>
                    <a:pt x="12344387" y="57150"/>
                  </a:lnTo>
                  <a:lnTo>
                    <a:pt x="12515837" y="57150"/>
                  </a:lnTo>
                  <a:lnTo>
                    <a:pt x="12515837" y="0"/>
                  </a:lnTo>
                  <a:close/>
                </a:path>
                <a:path w="16040735" h="57150">
                  <a:moveTo>
                    <a:pt x="12744437" y="0"/>
                  </a:moveTo>
                  <a:lnTo>
                    <a:pt x="12572987" y="0"/>
                  </a:lnTo>
                  <a:lnTo>
                    <a:pt x="12572987" y="57150"/>
                  </a:lnTo>
                  <a:lnTo>
                    <a:pt x="12744437" y="57150"/>
                  </a:lnTo>
                  <a:lnTo>
                    <a:pt x="12744437" y="0"/>
                  </a:lnTo>
                  <a:close/>
                </a:path>
                <a:path w="16040735" h="57150">
                  <a:moveTo>
                    <a:pt x="12973037" y="0"/>
                  </a:moveTo>
                  <a:lnTo>
                    <a:pt x="12801587" y="0"/>
                  </a:lnTo>
                  <a:lnTo>
                    <a:pt x="12801587" y="57150"/>
                  </a:lnTo>
                  <a:lnTo>
                    <a:pt x="12973037" y="57150"/>
                  </a:lnTo>
                  <a:lnTo>
                    <a:pt x="12973037" y="0"/>
                  </a:lnTo>
                  <a:close/>
                </a:path>
                <a:path w="16040735" h="57150">
                  <a:moveTo>
                    <a:pt x="13201637" y="0"/>
                  </a:moveTo>
                  <a:lnTo>
                    <a:pt x="13030187" y="0"/>
                  </a:lnTo>
                  <a:lnTo>
                    <a:pt x="13030187" y="57150"/>
                  </a:lnTo>
                  <a:lnTo>
                    <a:pt x="13201637" y="57150"/>
                  </a:lnTo>
                  <a:lnTo>
                    <a:pt x="13201637" y="0"/>
                  </a:lnTo>
                  <a:close/>
                </a:path>
                <a:path w="16040735" h="57150">
                  <a:moveTo>
                    <a:pt x="13430237" y="0"/>
                  </a:moveTo>
                  <a:lnTo>
                    <a:pt x="13258787" y="0"/>
                  </a:lnTo>
                  <a:lnTo>
                    <a:pt x="13258787" y="57150"/>
                  </a:lnTo>
                  <a:lnTo>
                    <a:pt x="13430237" y="57150"/>
                  </a:lnTo>
                  <a:lnTo>
                    <a:pt x="13430237" y="0"/>
                  </a:lnTo>
                  <a:close/>
                </a:path>
                <a:path w="16040735" h="57150">
                  <a:moveTo>
                    <a:pt x="13658837" y="0"/>
                  </a:moveTo>
                  <a:lnTo>
                    <a:pt x="13487387" y="0"/>
                  </a:lnTo>
                  <a:lnTo>
                    <a:pt x="13487387" y="57150"/>
                  </a:lnTo>
                  <a:lnTo>
                    <a:pt x="13658837" y="57150"/>
                  </a:lnTo>
                  <a:lnTo>
                    <a:pt x="13658837" y="0"/>
                  </a:lnTo>
                  <a:close/>
                </a:path>
                <a:path w="16040735" h="57150">
                  <a:moveTo>
                    <a:pt x="13887437" y="0"/>
                  </a:moveTo>
                  <a:lnTo>
                    <a:pt x="13715987" y="0"/>
                  </a:lnTo>
                  <a:lnTo>
                    <a:pt x="13715987" y="57150"/>
                  </a:lnTo>
                  <a:lnTo>
                    <a:pt x="13887437" y="57150"/>
                  </a:lnTo>
                  <a:lnTo>
                    <a:pt x="13887437" y="0"/>
                  </a:lnTo>
                  <a:close/>
                </a:path>
                <a:path w="16040735" h="57150">
                  <a:moveTo>
                    <a:pt x="14116037" y="0"/>
                  </a:moveTo>
                  <a:lnTo>
                    <a:pt x="13944587" y="0"/>
                  </a:lnTo>
                  <a:lnTo>
                    <a:pt x="13944587" y="57150"/>
                  </a:lnTo>
                  <a:lnTo>
                    <a:pt x="14116037" y="57150"/>
                  </a:lnTo>
                  <a:lnTo>
                    <a:pt x="14116037" y="0"/>
                  </a:lnTo>
                  <a:close/>
                </a:path>
                <a:path w="16040735" h="57150">
                  <a:moveTo>
                    <a:pt x="14344637" y="0"/>
                  </a:moveTo>
                  <a:lnTo>
                    <a:pt x="14173187" y="0"/>
                  </a:lnTo>
                  <a:lnTo>
                    <a:pt x="14173187" y="57150"/>
                  </a:lnTo>
                  <a:lnTo>
                    <a:pt x="14344637" y="57150"/>
                  </a:lnTo>
                  <a:lnTo>
                    <a:pt x="14344637" y="0"/>
                  </a:lnTo>
                  <a:close/>
                </a:path>
                <a:path w="16040735" h="57150">
                  <a:moveTo>
                    <a:pt x="14573237" y="0"/>
                  </a:moveTo>
                  <a:lnTo>
                    <a:pt x="14401787" y="0"/>
                  </a:lnTo>
                  <a:lnTo>
                    <a:pt x="14401787" y="57150"/>
                  </a:lnTo>
                  <a:lnTo>
                    <a:pt x="14573237" y="57150"/>
                  </a:lnTo>
                  <a:lnTo>
                    <a:pt x="14573237" y="0"/>
                  </a:lnTo>
                  <a:close/>
                </a:path>
                <a:path w="16040735" h="57150">
                  <a:moveTo>
                    <a:pt x="14801838" y="0"/>
                  </a:moveTo>
                  <a:lnTo>
                    <a:pt x="14630387" y="0"/>
                  </a:lnTo>
                  <a:lnTo>
                    <a:pt x="14630387" y="57150"/>
                  </a:lnTo>
                  <a:lnTo>
                    <a:pt x="14801838" y="57150"/>
                  </a:lnTo>
                  <a:lnTo>
                    <a:pt x="14801838" y="0"/>
                  </a:lnTo>
                  <a:close/>
                </a:path>
                <a:path w="16040735" h="57150">
                  <a:moveTo>
                    <a:pt x="15030438" y="0"/>
                  </a:moveTo>
                  <a:lnTo>
                    <a:pt x="14858988" y="0"/>
                  </a:lnTo>
                  <a:lnTo>
                    <a:pt x="14858988" y="57150"/>
                  </a:lnTo>
                  <a:lnTo>
                    <a:pt x="15030438" y="57150"/>
                  </a:lnTo>
                  <a:lnTo>
                    <a:pt x="15030438" y="0"/>
                  </a:lnTo>
                  <a:close/>
                </a:path>
                <a:path w="16040735" h="57150">
                  <a:moveTo>
                    <a:pt x="15259038" y="0"/>
                  </a:moveTo>
                  <a:lnTo>
                    <a:pt x="15087588" y="0"/>
                  </a:lnTo>
                  <a:lnTo>
                    <a:pt x="15087588" y="57150"/>
                  </a:lnTo>
                  <a:lnTo>
                    <a:pt x="15259038" y="57150"/>
                  </a:lnTo>
                  <a:lnTo>
                    <a:pt x="15259038" y="0"/>
                  </a:lnTo>
                  <a:close/>
                </a:path>
                <a:path w="16040735" h="57150">
                  <a:moveTo>
                    <a:pt x="15487638" y="0"/>
                  </a:moveTo>
                  <a:lnTo>
                    <a:pt x="15316188" y="0"/>
                  </a:lnTo>
                  <a:lnTo>
                    <a:pt x="15316188" y="57150"/>
                  </a:lnTo>
                  <a:lnTo>
                    <a:pt x="15487638" y="57150"/>
                  </a:lnTo>
                  <a:lnTo>
                    <a:pt x="15487638" y="0"/>
                  </a:lnTo>
                  <a:close/>
                </a:path>
                <a:path w="16040735" h="57150">
                  <a:moveTo>
                    <a:pt x="15716238" y="0"/>
                  </a:moveTo>
                  <a:lnTo>
                    <a:pt x="15544788" y="0"/>
                  </a:lnTo>
                  <a:lnTo>
                    <a:pt x="15544788" y="57150"/>
                  </a:lnTo>
                  <a:lnTo>
                    <a:pt x="15716238" y="57150"/>
                  </a:lnTo>
                  <a:lnTo>
                    <a:pt x="15716238" y="0"/>
                  </a:lnTo>
                  <a:close/>
                </a:path>
                <a:path w="16040735" h="57150">
                  <a:moveTo>
                    <a:pt x="15944838" y="0"/>
                  </a:moveTo>
                  <a:lnTo>
                    <a:pt x="15773388" y="0"/>
                  </a:lnTo>
                  <a:lnTo>
                    <a:pt x="15773388" y="57150"/>
                  </a:lnTo>
                  <a:lnTo>
                    <a:pt x="15944838" y="57150"/>
                  </a:lnTo>
                  <a:lnTo>
                    <a:pt x="15944838" y="0"/>
                  </a:lnTo>
                  <a:close/>
                </a:path>
                <a:path w="16040735" h="57150">
                  <a:moveTo>
                    <a:pt x="16040278" y="0"/>
                  </a:moveTo>
                  <a:lnTo>
                    <a:pt x="16001988" y="0"/>
                  </a:lnTo>
                  <a:lnTo>
                    <a:pt x="16001988" y="57150"/>
                  </a:lnTo>
                  <a:lnTo>
                    <a:pt x="16040278" y="57150"/>
                  </a:lnTo>
                  <a:lnTo>
                    <a:pt x="1604027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7216635"/>
              <a:ext cx="2419350" cy="57150"/>
            </a:xfrm>
            <a:custGeom>
              <a:avLst/>
              <a:gdLst/>
              <a:ahLst/>
              <a:cxnLst/>
              <a:rect l="l" t="t" r="r" b="b"/>
              <a:pathLst>
                <a:path w="2419350" h="57150">
                  <a:moveTo>
                    <a:pt x="133159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33159" y="57150"/>
                  </a:lnTo>
                  <a:lnTo>
                    <a:pt x="133159" y="0"/>
                  </a:lnTo>
                  <a:close/>
                </a:path>
                <a:path w="2419350" h="57150">
                  <a:moveTo>
                    <a:pt x="361759" y="0"/>
                  </a:moveTo>
                  <a:lnTo>
                    <a:pt x="190309" y="0"/>
                  </a:lnTo>
                  <a:lnTo>
                    <a:pt x="190309" y="57150"/>
                  </a:lnTo>
                  <a:lnTo>
                    <a:pt x="361759" y="57150"/>
                  </a:lnTo>
                  <a:lnTo>
                    <a:pt x="361759" y="0"/>
                  </a:lnTo>
                  <a:close/>
                </a:path>
                <a:path w="2419350" h="57150">
                  <a:moveTo>
                    <a:pt x="590359" y="0"/>
                  </a:moveTo>
                  <a:lnTo>
                    <a:pt x="418909" y="0"/>
                  </a:lnTo>
                  <a:lnTo>
                    <a:pt x="418909" y="57150"/>
                  </a:lnTo>
                  <a:lnTo>
                    <a:pt x="590359" y="57150"/>
                  </a:lnTo>
                  <a:lnTo>
                    <a:pt x="590359" y="0"/>
                  </a:lnTo>
                  <a:close/>
                </a:path>
                <a:path w="2419350" h="57150">
                  <a:moveTo>
                    <a:pt x="818959" y="0"/>
                  </a:moveTo>
                  <a:lnTo>
                    <a:pt x="647509" y="0"/>
                  </a:lnTo>
                  <a:lnTo>
                    <a:pt x="647509" y="57150"/>
                  </a:lnTo>
                  <a:lnTo>
                    <a:pt x="818959" y="57150"/>
                  </a:lnTo>
                  <a:lnTo>
                    <a:pt x="818959" y="0"/>
                  </a:lnTo>
                  <a:close/>
                </a:path>
                <a:path w="2419350" h="57150">
                  <a:moveTo>
                    <a:pt x="1047559" y="0"/>
                  </a:moveTo>
                  <a:lnTo>
                    <a:pt x="876109" y="0"/>
                  </a:lnTo>
                  <a:lnTo>
                    <a:pt x="876109" y="57150"/>
                  </a:lnTo>
                  <a:lnTo>
                    <a:pt x="1047559" y="57150"/>
                  </a:lnTo>
                  <a:lnTo>
                    <a:pt x="1047559" y="0"/>
                  </a:lnTo>
                  <a:close/>
                </a:path>
                <a:path w="2419350" h="57150">
                  <a:moveTo>
                    <a:pt x="1276159" y="0"/>
                  </a:moveTo>
                  <a:lnTo>
                    <a:pt x="1104709" y="0"/>
                  </a:lnTo>
                  <a:lnTo>
                    <a:pt x="1104709" y="57150"/>
                  </a:lnTo>
                  <a:lnTo>
                    <a:pt x="1276159" y="57150"/>
                  </a:lnTo>
                  <a:lnTo>
                    <a:pt x="1276159" y="0"/>
                  </a:lnTo>
                  <a:close/>
                </a:path>
                <a:path w="2419350" h="57150">
                  <a:moveTo>
                    <a:pt x="1504759" y="0"/>
                  </a:moveTo>
                  <a:lnTo>
                    <a:pt x="1333309" y="0"/>
                  </a:lnTo>
                  <a:lnTo>
                    <a:pt x="1333309" y="57150"/>
                  </a:lnTo>
                  <a:lnTo>
                    <a:pt x="1504759" y="57150"/>
                  </a:lnTo>
                  <a:lnTo>
                    <a:pt x="1504759" y="0"/>
                  </a:lnTo>
                  <a:close/>
                </a:path>
                <a:path w="2419350" h="57150">
                  <a:moveTo>
                    <a:pt x="1733359" y="0"/>
                  </a:moveTo>
                  <a:lnTo>
                    <a:pt x="1561909" y="0"/>
                  </a:lnTo>
                  <a:lnTo>
                    <a:pt x="1561909" y="57150"/>
                  </a:lnTo>
                  <a:lnTo>
                    <a:pt x="1733359" y="57150"/>
                  </a:lnTo>
                  <a:lnTo>
                    <a:pt x="1733359" y="0"/>
                  </a:lnTo>
                  <a:close/>
                </a:path>
                <a:path w="2419350" h="57150">
                  <a:moveTo>
                    <a:pt x="1961959" y="0"/>
                  </a:moveTo>
                  <a:lnTo>
                    <a:pt x="1790509" y="0"/>
                  </a:lnTo>
                  <a:lnTo>
                    <a:pt x="1790509" y="57150"/>
                  </a:lnTo>
                  <a:lnTo>
                    <a:pt x="1961959" y="57150"/>
                  </a:lnTo>
                  <a:lnTo>
                    <a:pt x="1961959" y="0"/>
                  </a:lnTo>
                  <a:close/>
                </a:path>
                <a:path w="2419350" h="57150">
                  <a:moveTo>
                    <a:pt x="2190559" y="0"/>
                  </a:moveTo>
                  <a:lnTo>
                    <a:pt x="2019109" y="0"/>
                  </a:lnTo>
                  <a:lnTo>
                    <a:pt x="2019109" y="57150"/>
                  </a:lnTo>
                  <a:lnTo>
                    <a:pt x="2190559" y="57150"/>
                  </a:lnTo>
                  <a:lnTo>
                    <a:pt x="2190559" y="0"/>
                  </a:lnTo>
                  <a:close/>
                </a:path>
                <a:path w="2419350" h="57150">
                  <a:moveTo>
                    <a:pt x="2419159" y="0"/>
                  </a:moveTo>
                  <a:lnTo>
                    <a:pt x="2247709" y="0"/>
                  </a:lnTo>
                  <a:lnTo>
                    <a:pt x="2247709" y="57150"/>
                  </a:lnTo>
                  <a:lnTo>
                    <a:pt x="2419159" y="57150"/>
                  </a:lnTo>
                  <a:lnTo>
                    <a:pt x="241915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6920302"/>
              <a:ext cx="18288000" cy="95250"/>
            </a:xfrm>
            <a:custGeom>
              <a:avLst/>
              <a:gdLst/>
              <a:ahLst/>
              <a:cxnLst/>
              <a:rect l="l" t="t" r="r" b="b"/>
              <a:pathLst>
                <a:path w="18288000" h="95250">
                  <a:moveTo>
                    <a:pt x="0" y="0"/>
                  </a:moveTo>
                  <a:lnTo>
                    <a:pt x="18287999" y="0"/>
                  </a:lnTo>
                  <a:lnTo>
                    <a:pt x="18287999" y="95249"/>
                  </a:lnTo>
                  <a:lnTo>
                    <a:pt x="0" y="952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32461" y="8239530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259999" y="1077583"/>
                  </a:move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6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6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32461" y="8239530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0" y="378098"/>
                  </a:move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7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7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2"/>
                  </a:ln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9562" y="8569488"/>
              <a:ext cx="200873" cy="20081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52903" y="8569488"/>
              <a:ext cx="200873" cy="20081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86213" y="8569488"/>
              <a:ext cx="200903" cy="20081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504993" y="8553868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181757" y="1077552"/>
                  </a:moveTo>
                  <a:lnTo>
                    <a:pt x="1125677" y="1056662"/>
                  </a:lnTo>
                  <a:lnTo>
                    <a:pt x="1075989" y="1030592"/>
                  </a:lnTo>
                  <a:lnTo>
                    <a:pt x="1032322" y="1000348"/>
                  </a:lnTo>
                  <a:lnTo>
                    <a:pt x="994306" y="966934"/>
                  </a:lnTo>
                  <a:lnTo>
                    <a:pt x="961568" y="931357"/>
                  </a:lnTo>
                  <a:lnTo>
                    <a:pt x="933738" y="894620"/>
                  </a:lnTo>
                  <a:lnTo>
                    <a:pt x="910445" y="857731"/>
                  </a:lnTo>
                  <a:lnTo>
                    <a:pt x="891316" y="821694"/>
                  </a:lnTo>
                  <a:lnTo>
                    <a:pt x="864069" y="756197"/>
                  </a:lnTo>
                  <a:lnTo>
                    <a:pt x="378209" y="756197"/>
                  </a:lnTo>
                  <a:lnTo>
                    <a:pt x="330775" y="753251"/>
                  </a:lnTo>
                  <a:lnTo>
                    <a:pt x="285098" y="744650"/>
                  </a:lnTo>
                  <a:lnTo>
                    <a:pt x="241531" y="730747"/>
                  </a:lnTo>
                  <a:lnTo>
                    <a:pt x="200429" y="711897"/>
                  </a:lnTo>
                  <a:lnTo>
                    <a:pt x="162148" y="688455"/>
                  </a:lnTo>
                  <a:lnTo>
                    <a:pt x="127042" y="660774"/>
                  </a:lnTo>
                  <a:lnTo>
                    <a:pt x="95465" y="629210"/>
                  </a:lnTo>
                  <a:lnTo>
                    <a:pt x="67773" y="594115"/>
                  </a:lnTo>
                  <a:lnTo>
                    <a:pt x="44321" y="555845"/>
                  </a:lnTo>
                  <a:lnTo>
                    <a:pt x="25462" y="514755"/>
                  </a:lnTo>
                  <a:lnTo>
                    <a:pt x="11553" y="471197"/>
                  </a:lnTo>
                  <a:lnTo>
                    <a:pt x="2947" y="425527"/>
                  </a:lnTo>
                  <a:lnTo>
                    <a:pt x="0" y="378098"/>
                  </a:lnTo>
                  <a:lnTo>
                    <a:pt x="2947" y="330670"/>
                  </a:lnTo>
                  <a:lnTo>
                    <a:pt x="11553" y="285000"/>
                  </a:lnTo>
                  <a:lnTo>
                    <a:pt x="25462" y="241442"/>
                  </a:lnTo>
                  <a:lnTo>
                    <a:pt x="44321" y="200351"/>
                  </a:lnTo>
                  <a:lnTo>
                    <a:pt x="67773" y="162081"/>
                  </a:lnTo>
                  <a:lnTo>
                    <a:pt x="95465" y="126987"/>
                  </a:lnTo>
                  <a:lnTo>
                    <a:pt x="127042" y="95422"/>
                  </a:lnTo>
                  <a:lnTo>
                    <a:pt x="162148" y="67742"/>
                  </a:lnTo>
                  <a:lnTo>
                    <a:pt x="200429" y="44299"/>
                  </a:lnTo>
                  <a:lnTo>
                    <a:pt x="241531" y="25450"/>
                  </a:lnTo>
                  <a:lnTo>
                    <a:pt x="285098" y="11547"/>
                  </a:lnTo>
                  <a:lnTo>
                    <a:pt x="330775" y="2945"/>
                  </a:lnTo>
                  <a:lnTo>
                    <a:pt x="378209" y="0"/>
                  </a:lnTo>
                  <a:lnTo>
                    <a:pt x="1063517" y="0"/>
                  </a:lnTo>
                  <a:lnTo>
                    <a:pt x="1110975" y="2945"/>
                  </a:lnTo>
                  <a:lnTo>
                    <a:pt x="1156670" y="11547"/>
                  </a:lnTo>
                  <a:lnTo>
                    <a:pt x="1200249" y="25450"/>
                  </a:lnTo>
                  <a:lnTo>
                    <a:pt x="1241357" y="44299"/>
                  </a:lnTo>
                  <a:lnTo>
                    <a:pt x="1279641" y="67742"/>
                  </a:lnTo>
                  <a:lnTo>
                    <a:pt x="1314746" y="95422"/>
                  </a:lnTo>
                  <a:lnTo>
                    <a:pt x="1346319" y="126987"/>
                  </a:lnTo>
                  <a:lnTo>
                    <a:pt x="1374006" y="162081"/>
                  </a:lnTo>
                  <a:lnTo>
                    <a:pt x="1397452" y="200351"/>
                  </a:lnTo>
                  <a:lnTo>
                    <a:pt x="1416304" y="241442"/>
                  </a:lnTo>
                  <a:lnTo>
                    <a:pt x="1430209" y="285000"/>
                  </a:lnTo>
                  <a:lnTo>
                    <a:pt x="1438810" y="330670"/>
                  </a:lnTo>
                  <a:lnTo>
                    <a:pt x="1441756" y="378098"/>
                  </a:lnTo>
                  <a:lnTo>
                    <a:pt x="1438566" y="427406"/>
                  </a:lnTo>
                  <a:lnTo>
                    <a:pt x="1429263" y="474780"/>
                  </a:lnTo>
                  <a:lnTo>
                    <a:pt x="1414246" y="519822"/>
                  </a:lnTo>
                  <a:lnTo>
                    <a:pt x="1393915" y="562137"/>
                  </a:lnTo>
                  <a:lnTo>
                    <a:pt x="1368670" y="601329"/>
                  </a:lnTo>
                  <a:lnTo>
                    <a:pt x="1338912" y="637001"/>
                  </a:lnTo>
                  <a:lnTo>
                    <a:pt x="1305039" y="668757"/>
                  </a:lnTo>
                  <a:lnTo>
                    <a:pt x="1267452" y="696201"/>
                  </a:lnTo>
                  <a:lnTo>
                    <a:pt x="1226551" y="718938"/>
                  </a:lnTo>
                  <a:lnTo>
                    <a:pt x="1182735" y="736569"/>
                  </a:lnTo>
                  <a:lnTo>
                    <a:pt x="1136404" y="748701"/>
                  </a:lnTo>
                  <a:lnTo>
                    <a:pt x="1087959" y="754935"/>
                  </a:lnTo>
                  <a:lnTo>
                    <a:pt x="1103511" y="878797"/>
                  </a:lnTo>
                  <a:lnTo>
                    <a:pt x="1135654" y="981535"/>
                  </a:lnTo>
                  <a:lnTo>
                    <a:pt x="1167400" y="1051627"/>
                  </a:lnTo>
                  <a:lnTo>
                    <a:pt x="1181757" y="10775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504993" y="8553868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441756" y="378098"/>
                  </a:moveTo>
                  <a:lnTo>
                    <a:pt x="1438811" y="330670"/>
                  </a:lnTo>
                  <a:lnTo>
                    <a:pt x="1430209" y="285000"/>
                  </a:lnTo>
                  <a:lnTo>
                    <a:pt x="1416304" y="241442"/>
                  </a:lnTo>
                  <a:lnTo>
                    <a:pt x="1397452" y="200351"/>
                  </a:lnTo>
                  <a:lnTo>
                    <a:pt x="1374006" y="162081"/>
                  </a:lnTo>
                  <a:lnTo>
                    <a:pt x="1346319" y="126987"/>
                  </a:lnTo>
                  <a:lnTo>
                    <a:pt x="1314746" y="95422"/>
                  </a:lnTo>
                  <a:lnTo>
                    <a:pt x="1279641" y="67742"/>
                  </a:lnTo>
                  <a:lnTo>
                    <a:pt x="1241357" y="44299"/>
                  </a:lnTo>
                  <a:lnTo>
                    <a:pt x="1200249" y="25450"/>
                  </a:lnTo>
                  <a:lnTo>
                    <a:pt x="1156670" y="11547"/>
                  </a:lnTo>
                  <a:lnTo>
                    <a:pt x="1110975" y="2945"/>
                  </a:lnTo>
                  <a:lnTo>
                    <a:pt x="1063517" y="0"/>
                  </a:lnTo>
                  <a:lnTo>
                    <a:pt x="378209" y="0"/>
                  </a:lnTo>
                  <a:lnTo>
                    <a:pt x="330775" y="2945"/>
                  </a:lnTo>
                  <a:lnTo>
                    <a:pt x="285098" y="11547"/>
                  </a:lnTo>
                  <a:lnTo>
                    <a:pt x="241531" y="25450"/>
                  </a:lnTo>
                  <a:lnTo>
                    <a:pt x="200429" y="44299"/>
                  </a:lnTo>
                  <a:lnTo>
                    <a:pt x="162148" y="67742"/>
                  </a:lnTo>
                  <a:lnTo>
                    <a:pt x="127042" y="95422"/>
                  </a:lnTo>
                  <a:lnTo>
                    <a:pt x="95465" y="126987"/>
                  </a:lnTo>
                  <a:lnTo>
                    <a:pt x="67773" y="162081"/>
                  </a:lnTo>
                  <a:lnTo>
                    <a:pt x="44321" y="200351"/>
                  </a:lnTo>
                  <a:lnTo>
                    <a:pt x="25462" y="241442"/>
                  </a:lnTo>
                  <a:lnTo>
                    <a:pt x="11553" y="285000"/>
                  </a:lnTo>
                  <a:lnTo>
                    <a:pt x="2947" y="330670"/>
                  </a:lnTo>
                  <a:lnTo>
                    <a:pt x="0" y="378098"/>
                  </a:lnTo>
                  <a:lnTo>
                    <a:pt x="2947" y="425527"/>
                  </a:lnTo>
                  <a:lnTo>
                    <a:pt x="11553" y="471197"/>
                  </a:lnTo>
                  <a:lnTo>
                    <a:pt x="25462" y="514754"/>
                  </a:lnTo>
                  <a:lnTo>
                    <a:pt x="44321" y="555845"/>
                  </a:lnTo>
                  <a:lnTo>
                    <a:pt x="67773" y="594115"/>
                  </a:lnTo>
                  <a:lnTo>
                    <a:pt x="95465" y="629210"/>
                  </a:lnTo>
                  <a:lnTo>
                    <a:pt x="127042" y="660774"/>
                  </a:lnTo>
                  <a:lnTo>
                    <a:pt x="162148" y="688455"/>
                  </a:lnTo>
                  <a:lnTo>
                    <a:pt x="200429" y="711897"/>
                  </a:lnTo>
                  <a:lnTo>
                    <a:pt x="241531" y="730747"/>
                  </a:lnTo>
                  <a:lnTo>
                    <a:pt x="285098" y="744650"/>
                  </a:lnTo>
                  <a:lnTo>
                    <a:pt x="330775" y="753251"/>
                  </a:lnTo>
                  <a:lnTo>
                    <a:pt x="378209" y="756197"/>
                  </a:lnTo>
                  <a:lnTo>
                    <a:pt x="864069" y="756197"/>
                  </a:lnTo>
                  <a:lnTo>
                    <a:pt x="875981" y="787514"/>
                  </a:lnTo>
                  <a:lnTo>
                    <a:pt x="910445" y="857731"/>
                  </a:lnTo>
                  <a:lnTo>
                    <a:pt x="933738" y="894620"/>
                  </a:lnTo>
                  <a:lnTo>
                    <a:pt x="961568" y="931356"/>
                  </a:lnTo>
                  <a:lnTo>
                    <a:pt x="994306" y="966934"/>
                  </a:lnTo>
                  <a:lnTo>
                    <a:pt x="1032322" y="1000348"/>
                  </a:lnTo>
                  <a:lnTo>
                    <a:pt x="1075989" y="1030592"/>
                  </a:lnTo>
                  <a:lnTo>
                    <a:pt x="1125677" y="1056662"/>
                  </a:lnTo>
                  <a:lnTo>
                    <a:pt x="1181757" y="1077552"/>
                  </a:lnTo>
                  <a:lnTo>
                    <a:pt x="1167400" y="1051627"/>
                  </a:lnTo>
                  <a:lnTo>
                    <a:pt x="1135654" y="981535"/>
                  </a:lnTo>
                  <a:lnTo>
                    <a:pt x="1103511" y="878797"/>
                  </a:lnTo>
                  <a:lnTo>
                    <a:pt x="1087959" y="754935"/>
                  </a:lnTo>
                  <a:lnTo>
                    <a:pt x="1136404" y="748701"/>
                  </a:lnTo>
                  <a:lnTo>
                    <a:pt x="1182735" y="736569"/>
                  </a:lnTo>
                  <a:lnTo>
                    <a:pt x="1226551" y="718938"/>
                  </a:lnTo>
                  <a:lnTo>
                    <a:pt x="1267452" y="696201"/>
                  </a:lnTo>
                  <a:lnTo>
                    <a:pt x="1305039" y="668757"/>
                  </a:lnTo>
                  <a:lnTo>
                    <a:pt x="1338912" y="637001"/>
                  </a:lnTo>
                  <a:lnTo>
                    <a:pt x="1368670" y="601329"/>
                  </a:lnTo>
                  <a:lnTo>
                    <a:pt x="1393915" y="562137"/>
                  </a:lnTo>
                  <a:lnTo>
                    <a:pt x="1414246" y="519822"/>
                  </a:lnTo>
                  <a:lnTo>
                    <a:pt x="1429263" y="474780"/>
                  </a:lnTo>
                  <a:lnTo>
                    <a:pt x="1438566" y="427406"/>
                  </a:lnTo>
                  <a:lnTo>
                    <a:pt x="1441756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2094" y="8899551"/>
              <a:ext cx="200873" cy="200844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25435" y="8899551"/>
              <a:ext cx="200873" cy="20084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58776" y="8899551"/>
              <a:ext cx="200873" cy="20084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988719" y="8024523"/>
              <a:ext cx="2001520" cy="1728470"/>
            </a:xfrm>
            <a:custGeom>
              <a:avLst/>
              <a:gdLst/>
              <a:ahLst/>
              <a:cxnLst/>
              <a:rect l="l" t="t" r="r" b="b"/>
              <a:pathLst>
                <a:path w="2001520" h="1728470">
                  <a:moveTo>
                    <a:pt x="461479" y="1339608"/>
                  </a:moveTo>
                  <a:lnTo>
                    <a:pt x="461479" y="1488546"/>
                  </a:lnTo>
                </a:path>
                <a:path w="2001520" h="1728470">
                  <a:moveTo>
                    <a:pt x="535945" y="1414077"/>
                  </a:moveTo>
                  <a:lnTo>
                    <a:pt x="386982" y="1414077"/>
                  </a:lnTo>
                </a:path>
                <a:path w="2001520" h="1728470">
                  <a:moveTo>
                    <a:pt x="294662" y="1488546"/>
                  </a:moveTo>
                  <a:lnTo>
                    <a:pt x="294662" y="1728323"/>
                  </a:lnTo>
                </a:path>
                <a:path w="2001520" h="1728470">
                  <a:moveTo>
                    <a:pt x="414595" y="1608435"/>
                  </a:moveTo>
                  <a:lnTo>
                    <a:pt x="174728" y="1608435"/>
                  </a:lnTo>
                </a:path>
                <a:path w="2001520" h="1728470">
                  <a:moveTo>
                    <a:pt x="1771481" y="20648"/>
                  </a:moveTo>
                  <a:lnTo>
                    <a:pt x="1771481" y="169585"/>
                  </a:lnTo>
                </a:path>
                <a:path w="2001520" h="1728470">
                  <a:moveTo>
                    <a:pt x="1845947" y="95117"/>
                  </a:moveTo>
                  <a:lnTo>
                    <a:pt x="1696985" y="95117"/>
                  </a:lnTo>
                </a:path>
                <a:path w="2001520" h="1728470">
                  <a:moveTo>
                    <a:pt x="1604664" y="169585"/>
                  </a:moveTo>
                  <a:lnTo>
                    <a:pt x="1604664" y="409363"/>
                  </a:lnTo>
                </a:path>
                <a:path w="2001520" h="1728470">
                  <a:moveTo>
                    <a:pt x="1724598" y="289474"/>
                  </a:moveTo>
                  <a:lnTo>
                    <a:pt x="1484761" y="289474"/>
                  </a:lnTo>
                </a:path>
                <a:path w="2001520" h="1728470">
                  <a:moveTo>
                    <a:pt x="74496" y="0"/>
                  </a:moveTo>
                  <a:lnTo>
                    <a:pt x="74496" y="148937"/>
                  </a:lnTo>
                </a:path>
                <a:path w="2001520" h="1728470">
                  <a:moveTo>
                    <a:pt x="148962" y="74468"/>
                  </a:moveTo>
                  <a:lnTo>
                    <a:pt x="0" y="74468"/>
                  </a:lnTo>
                </a:path>
                <a:path w="2001520" h="1728470">
                  <a:moveTo>
                    <a:pt x="1927032" y="1477499"/>
                  </a:moveTo>
                  <a:lnTo>
                    <a:pt x="1927032" y="1626436"/>
                  </a:lnTo>
                </a:path>
                <a:path w="2001520" h="1728470">
                  <a:moveTo>
                    <a:pt x="2001497" y="1551968"/>
                  </a:moveTo>
                  <a:lnTo>
                    <a:pt x="1852535" y="1551968"/>
                  </a:lnTo>
                </a:path>
              </a:pathLst>
            </a:custGeom>
            <a:ln w="4212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814383" y="9424134"/>
              <a:ext cx="716280" cy="268605"/>
            </a:xfrm>
            <a:custGeom>
              <a:avLst/>
              <a:gdLst/>
              <a:ahLst/>
              <a:cxnLst/>
              <a:rect l="l" t="t" r="r" b="b"/>
              <a:pathLst>
                <a:path w="716279" h="268604">
                  <a:moveTo>
                    <a:pt x="716193" y="268151"/>
                  </a:moveTo>
                  <a:lnTo>
                    <a:pt x="0" y="268151"/>
                  </a:lnTo>
                  <a:lnTo>
                    <a:pt x="24074" y="252300"/>
                  </a:lnTo>
                  <a:lnTo>
                    <a:pt x="47777" y="236001"/>
                  </a:lnTo>
                  <a:lnTo>
                    <a:pt x="92895" y="200935"/>
                  </a:lnTo>
                  <a:lnTo>
                    <a:pt x="127340" y="167000"/>
                  </a:lnTo>
                  <a:lnTo>
                    <a:pt x="156018" y="128969"/>
                  </a:lnTo>
                  <a:lnTo>
                    <a:pt x="181436" y="79549"/>
                  </a:lnTo>
                  <a:lnTo>
                    <a:pt x="195637" y="40588"/>
                  </a:lnTo>
                  <a:lnTo>
                    <a:pt x="205431" y="0"/>
                  </a:lnTo>
                  <a:lnTo>
                    <a:pt x="510792" y="0"/>
                  </a:lnTo>
                  <a:lnTo>
                    <a:pt x="520563" y="40588"/>
                  </a:lnTo>
                  <a:lnTo>
                    <a:pt x="534782" y="79549"/>
                  </a:lnTo>
                  <a:lnTo>
                    <a:pt x="560205" y="128969"/>
                  </a:lnTo>
                  <a:lnTo>
                    <a:pt x="588883" y="167000"/>
                  </a:lnTo>
                  <a:lnTo>
                    <a:pt x="623327" y="200935"/>
                  </a:lnTo>
                  <a:lnTo>
                    <a:pt x="668430" y="236001"/>
                  </a:lnTo>
                  <a:lnTo>
                    <a:pt x="692132" y="252300"/>
                  </a:lnTo>
                  <a:lnTo>
                    <a:pt x="716193" y="2681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814383" y="9424134"/>
              <a:ext cx="716280" cy="268605"/>
            </a:xfrm>
            <a:custGeom>
              <a:avLst/>
              <a:gdLst/>
              <a:ahLst/>
              <a:cxnLst/>
              <a:rect l="l" t="t" r="r" b="b"/>
              <a:pathLst>
                <a:path w="716279" h="268604">
                  <a:moveTo>
                    <a:pt x="716193" y="268151"/>
                  </a:moveTo>
                  <a:lnTo>
                    <a:pt x="668430" y="236001"/>
                  </a:lnTo>
                  <a:lnTo>
                    <a:pt x="623327" y="200935"/>
                  </a:lnTo>
                  <a:lnTo>
                    <a:pt x="588883" y="167000"/>
                  </a:lnTo>
                  <a:lnTo>
                    <a:pt x="560205" y="128969"/>
                  </a:lnTo>
                  <a:lnTo>
                    <a:pt x="534782" y="79549"/>
                  </a:lnTo>
                  <a:lnTo>
                    <a:pt x="520563" y="40588"/>
                  </a:lnTo>
                  <a:lnTo>
                    <a:pt x="510792" y="0"/>
                  </a:lnTo>
                  <a:lnTo>
                    <a:pt x="511239" y="0"/>
                  </a:lnTo>
                  <a:lnTo>
                    <a:pt x="204954" y="0"/>
                  </a:lnTo>
                  <a:lnTo>
                    <a:pt x="205431" y="0"/>
                  </a:lnTo>
                  <a:lnTo>
                    <a:pt x="202093" y="17516"/>
                  </a:lnTo>
                  <a:lnTo>
                    <a:pt x="188145" y="62406"/>
                  </a:lnTo>
                  <a:lnTo>
                    <a:pt x="165459" y="112911"/>
                  </a:lnTo>
                  <a:lnTo>
                    <a:pt x="142484" y="148505"/>
                  </a:lnTo>
                  <a:lnTo>
                    <a:pt x="110755" y="184471"/>
                  </a:lnTo>
                  <a:lnTo>
                    <a:pt x="70815" y="218973"/>
                  </a:lnTo>
                  <a:lnTo>
                    <a:pt x="24074" y="252300"/>
                  </a:lnTo>
                  <a:lnTo>
                    <a:pt x="0" y="268151"/>
                  </a:lnTo>
                  <a:lnTo>
                    <a:pt x="716193" y="268151"/>
                  </a:lnTo>
                  <a:close/>
                </a:path>
              </a:pathLst>
            </a:custGeom>
            <a:ln w="3421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814383" y="9692285"/>
              <a:ext cx="716280" cy="64769"/>
            </a:xfrm>
            <a:custGeom>
              <a:avLst/>
              <a:gdLst/>
              <a:ahLst/>
              <a:cxnLst/>
              <a:rect l="l" t="t" r="r" b="b"/>
              <a:pathLst>
                <a:path w="716279" h="64770">
                  <a:moveTo>
                    <a:pt x="682903" y="64603"/>
                  </a:moveTo>
                  <a:lnTo>
                    <a:pt x="33289" y="64603"/>
                  </a:lnTo>
                  <a:lnTo>
                    <a:pt x="20330" y="62722"/>
                  </a:lnTo>
                  <a:lnTo>
                    <a:pt x="9749" y="57592"/>
                  </a:lnTo>
                  <a:lnTo>
                    <a:pt x="2615" y="49986"/>
                  </a:lnTo>
                  <a:lnTo>
                    <a:pt x="0" y="40673"/>
                  </a:lnTo>
                  <a:lnTo>
                    <a:pt x="0" y="0"/>
                  </a:lnTo>
                  <a:lnTo>
                    <a:pt x="716193" y="0"/>
                  </a:lnTo>
                  <a:lnTo>
                    <a:pt x="716193" y="40673"/>
                  </a:lnTo>
                  <a:lnTo>
                    <a:pt x="713578" y="49986"/>
                  </a:lnTo>
                  <a:lnTo>
                    <a:pt x="706444" y="57592"/>
                  </a:lnTo>
                  <a:lnTo>
                    <a:pt x="695863" y="62722"/>
                  </a:lnTo>
                  <a:lnTo>
                    <a:pt x="682903" y="646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814383" y="9692285"/>
              <a:ext cx="716280" cy="64769"/>
            </a:xfrm>
            <a:custGeom>
              <a:avLst/>
              <a:gdLst/>
              <a:ahLst/>
              <a:cxnLst/>
              <a:rect l="l" t="t" r="r" b="b"/>
              <a:pathLst>
                <a:path w="716279" h="64770">
                  <a:moveTo>
                    <a:pt x="716193" y="0"/>
                  </a:moveTo>
                  <a:lnTo>
                    <a:pt x="716193" y="40673"/>
                  </a:lnTo>
                  <a:lnTo>
                    <a:pt x="713578" y="49986"/>
                  </a:lnTo>
                  <a:lnTo>
                    <a:pt x="706444" y="57592"/>
                  </a:lnTo>
                  <a:lnTo>
                    <a:pt x="695863" y="62722"/>
                  </a:lnTo>
                  <a:lnTo>
                    <a:pt x="682903" y="64603"/>
                  </a:lnTo>
                  <a:lnTo>
                    <a:pt x="33289" y="64603"/>
                  </a:lnTo>
                  <a:lnTo>
                    <a:pt x="20330" y="62722"/>
                  </a:lnTo>
                  <a:lnTo>
                    <a:pt x="9749" y="57592"/>
                  </a:lnTo>
                  <a:lnTo>
                    <a:pt x="2615" y="49986"/>
                  </a:lnTo>
                  <a:lnTo>
                    <a:pt x="0" y="40673"/>
                  </a:lnTo>
                  <a:lnTo>
                    <a:pt x="0" y="0"/>
                  </a:lnTo>
                  <a:lnTo>
                    <a:pt x="716193" y="0"/>
                  </a:lnTo>
                  <a:close/>
                </a:path>
              </a:pathLst>
            </a:custGeom>
            <a:ln w="3420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6397350" y="8229983"/>
              <a:ext cx="1550670" cy="1211580"/>
            </a:xfrm>
            <a:custGeom>
              <a:avLst/>
              <a:gdLst/>
              <a:ahLst/>
              <a:cxnLst/>
              <a:rect l="l" t="t" r="r" b="b"/>
              <a:pathLst>
                <a:path w="1550670" h="1211579">
                  <a:moveTo>
                    <a:pt x="1471161" y="1211252"/>
                  </a:moveTo>
                  <a:lnTo>
                    <a:pt x="79096" y="1211252"/>
                  </a:lnTo>
                  <a:lnTo>
                    <a:pt x="48331" y="1205048"/>
                  </a:lnTo>
                  <a:lnTo>
                    <a:pt x="23186" y="1188142"/>
                  </a:lnTo>
                  <a:lnTo>
                    <a:pt x="6223" y="1163093"/>
                  </a:lnTo>
                  <a:lnTo>
                    <a:pt x="0" y="1132457"/>
                  </a:lnTo>
                  <a:lnTo>
                    <a:pt x="0" y="78794"/>
                  </a:lnTo>
                  <a:lnTo>
                    <a:pt x="6223" y="48158"/>
                  </a:lnTo>
                  <a:lnTo>
                    <a:pt x="23186" y="23109"/>
                  </a:lnTo>
                  <a:lnTo>
                    <a:pt x="48331" y="6203"/>
                  </a:lnTo>
                  <a:lnTo>
                    <a:pt x="79096" y="0"/>
                  </a:lnTo>
                  <a:lnTo>
                    <a:pt x="1471161" y="0"/>
                  </a:lnTo>
                  <a:lnTo>
                    <a:pt x="1501927" y="6203"/>
                  </a:lnTo>
                  <a:lnTo>
                    <a:pt x="1527071" y="23109"/>
                  </a:lnTo>
                  <a:lnTo>
                    <a:pt x="1544034" y="48158"/>
                  </a:lnTo>
                  <a:lnTo>
                    <a:pt x="1550258" y="78794"/>
                  </a:lnTo>
                  <a:lnTo>
                    <a:pt x="1550258" y="1132457"/>
                  </a:lnTo>
                  <a:lnTo>
                    <a:pt x="1544034" y="1163093"/>
                  </a:lnTo>
                  <a:lnTo>
                    <a:pt x="1527071" y="1188142"/>
                  </a:lnTo>
                  <a:lnTo>
                    <a:pt x="1501927" y="1205048"/>
                  </a:lnTo>
                  <a:lnTo>
                    <a:pt x="1471161" y="12112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380184" y="8212882"/>
              <a:ext cx="1584960" cy="1245870"/>
            </a:xfrm>
            <a:custGeom>
              <a:avLst/>
              <a:gdLst/>
              <a:ahLst/>
              <a:cxnLst/>
              <a:rect l="l" t="t" r="r" b="b"/>
              <a:pathLst>
                <a:path w="1584959" h="1245870">
                  <a:moveTo>
                    <a:pt x="1488327" y="1245453"/>
                  </a:moveTo>
                  <a:lnTo>
                    <a:pt x="96263" y="1245453"/>
                  </a:lnTo>
                  <a:lnTo>
                    <a:pt x="58829" y="1237905"/>
                  </a:lnTo>
                  <a:lnTo>
                    <a:pt x="28227" y="1217334"/>
                  </a:lnTo>
                  <a:lnTo>
                    <a:pt x="7576" y="1186849"/>
                  </a:lnTo>
                  <a:lnTo>
                    <a:pt x="0" y="1149558"/>
                  </a:lnTo>
                  <a:lnTo>
                    <a:pt x="0" y="95895"/>
                  </a:lnTo>
                  <a:lnTo>
                    <a:pt x="7576" y="58604"/>
                  </a:lnTo>
                  <a:lnTo>
                    <a:pt x="28227" y="28119"/>
                  </a:lnTo>
                  <a:lnTo>
                    <a:pt x="58829" y="7547"/>
                  </a:lnTo>
                  <a:lnTo>
                    <a:pt x="96263" y="0"/>
                  </a:lnTo>
                  <a:lnTo>
                    <a:pt x="1488327" y="0"/>
                  </a:lnTo>
                  <a:lnTo>
                    <a:pt x="1525774" y="7547"/>
                  </a:lnTo>
                  <a:lnTo>
                    <a:pt x="1556375" y="28119"/>
                  </a:lnTo>
                  <a:lnTo>
                    <a:pt x="1560494" y="34201"/>
                  </a:lnTo>
                  <a:lnTo>
                    <a:pt x="96263" y="34201"/>
                  </a:lnTo>
                  <a:lnTo>
                    <a:pt x="72152" y="39048"/>
                  </a:lnTo>
                  <a:lnTo>
                    <a:pt x="52468" y="52267"/>
                  </a:lnTo>
                  <a:lnTo>
                    <a:pt x="39198" y="71877"/>
                  </a:lnTo>
                  <a:lnTo>
                    <a:pt x="34332" y="95895"/>
                  </a:lnTo>
                  <a:lnTo>
                    <a:pt x="34332" y="1149558"/>
                  </a:lnTo>
                  <a:lnTo>
                    <a:pt x="39198" y="1173564"/>
                  </a:lnTo>
                  <a:lnTo>
                    <a:pt x="52468" y="1193175"/>
                  </a:lnTo>
                  <a:lnTo>
                    <a:pt x="72152" y="1206401"/>
                  </a:lnTo>
                  <a:lnTo>
                    <a:pt x="96263" y="1211252"/>
                  </a:lnTo>
                  <a:lnTo>
                    <a:pt x="1560494" y="1211252"/>
                  </a:lnTo>
                  <a:lnTo>
                    <a:pt x="1556375" y="1217334"/>
                  </a:lnTo>
                  <a:lnTo>
                    <a:pt x="1525774" y="1237905"/>
                  </a:lnTo>
                  <a:lnTo>
                    <a:pt x="1488327" y="1245453"/>
                  </a:lnTo>
                  <a:close/>
                </a:path>
                <a:path w="1584959" h="1245870">
                  <a:moveTo>
                    <a:pt x="1560494" y="1211252"/>
                  </a:moveTo>
                  <a:lnTo>
                    <a:pt x="1488327" y="1211252"/>
                  </a:lnTo>
                  <a:lnTo>
                    <a:pt x="1512438" y="1206401"/>
                  </a:lnTo>
                  <a:lnTo>
                    <a:pt x="1532123" y="1193175"/>
                  </a:lnTo>
                  <a:lnTo>
                    <a:pt x="1545392" y="1173564"/>
                  </a:lnTo>
                  <a:lnTo>
                    <a:pt x="1550258" y="1149558"/>
                  </a:lnTo>
                  <a:lnTo>
                    <a:pt x="1550258" y="95895"/>
                  </a:lnTo>
                  <a:lnTo>
                    <a:pt x="1545392" y="71877"/>
                  </a:lnTo>
                  <a:lnTo>
                    <a:pt x="1532123" y="52267"/>
                  </a:lnTo>
                  <a:lnTo>
                    <a:pt x="1512438" y="39048"/>
                  </a:lnTo>
                  <a:lnTo>
                    <a:pt x="1488327" y="34201"/>
                  </a:lnTo>
                  <a:lnTo>
                    <a:pt x="1560494" y="34201"/>
                  </a:lnTo>
                  <a:lnTo>
                    <a:pt x="1577018" y="58604"/>
                  </a:lnTo>
                  <a:lnTo>
                    <a:pt x="1584591" y="95895"/>
                  </a:lnTo>
                  <a:lnTo>
                    <a:pt x="1584591" y="1149558"/>
                  </a:lnTo>
                  <a:lnTo>
                    <a:pt x="1577018" y="1186849"/>
                  </a:lnTo>
                  <a:lnTo>
                    <a:pt x="1560494" y="121125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458416" y="8322493"/>
              <a:ext cx="1428750" cy="935990"/>
            </a:xfrm>
            <a:custGeom>
              <a:avLst/>
              <a:gdLst/>
              <a:ahLst/>
              <a:cxnLst/>
              <a:rect l="l" t="t" r="r" b="b"/>
              <a:pathLst>
                <a:path w="1428750" h="935990">
                  <a:moveTo>
                    <a:pt x="1428155" y="935975"/>
                  </a:moveTo>
                  <a:lnTo>
                    <a:pt x="0" y="935975"/>
                  </a:lnTo>
                  <a:lnTo>
                    <a:pt x="0" y="55073"/>
                  </a:lnTo>
                  <a:lnTo>
                    <a:pt x="4341" y="33629"/>
                  </a:lnTo>
                  <a:lnTo>
                    <a:pt x="16182" y="16124"/>
                  </a:lnTo>
                  <a:lnTo>
                    <a:pt x="33746" y="4325"/>
                  </a:lnTo>
                  <a:lnTo>
                    <a:pt x="55254" y="0"/>
                  </a:lnTo>
                  <a:lnTo>
                    <a:pt x="1372871" y="0"/>
                  </a:lnTo>
                  <a:lnTo>
                    <a:pt x="1394396" y="4325"/>
                  </a:lnTo>
                  <a:lnTo>
                    <a:pt x="1411968" y="16124"/>
                  </a:lnTo>
                  <a:lnTo>
                    <a:pt x="1423813" y="33629"/>
                  </a:lnTo>
                  <a:lnTo>
                    <a:pt x="1428155" y="55073"/>
                  </a:lnTo>
                  <a:lnTo>
                    <a:pt x="1428155" y="935975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458416" y="8322493"/>
              <a:ext cx="1428750" cy="935990"/>
            </a:xfrm>
            <a:custGeom>
              <a:avLst/>
              <a:gdLst/>
              <a:ahLst/>
              <a:cxnLst/>
              <a:rect l="l" t="t" r="r" b="b"/>
              <a:pathLst>
                <a:path w="1428750" h="935990">
                  <a:moveTo>
                    <a:pt x="1428155" y="935975"/>
                  </a:moveTo>
                  <a:lnTo>
                    <a:pt x="1428155" y="55073"/>
                  </a:lnTo>
                  <a:lnTo>
                    <a:pt x="1423813" y="33629"/>
                  </a:lnTo>
                  <a:lnTo>
                    <a:pt x="1411968" y="16124"/>
                  </a:lnTo>
                  <a:lnTo>
                    <a:pt x="1394396" y="4325"/>
                  </a:lnTo>
                  <a:lnTo>
                    <a:pt x="1372871" y="0"/>
                  </a:lnTo>
                  <a:lnTo>
                    <a:pt x="55254" y="0"/>
                  </a:lnTo>
                  <a:lnTo>
                    <a:pt x="33746" y="4325"/>
                  </a:lnTo>
                  <a:lnTo>
                    <a:pt x="16182" y="16124"/>
                  </a:lnTo>
                  <a:lnTo>
                    <a:pt x="4341" y="33629"/>
                  </a:lnTo>
                  <a:lnTo>
                    <a:pt x="0" y="55073"/>
                  </a:lnTo>
                  <a:lnTo>
                    <a:pt x="0" y="935975"/>
                  </a:lnTo>
                  <a:lnTo>
                    <a:pt x="1428155" y="935975"/>
                  </a:lnTo>
                  <a:close/>
                </a:path>
              </a:pathLst>
            </a:custGeom>
            <a:ln w="3424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90774" y="9306209"/>
              <a:ext cx="227008" cy="85593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7073608" y="9289108"/>
              <a:ext cx="261620" cy="120014"/>
            </a:xfrm>
            <a:custGeom>
              <a:avLst/>
              <a:gdLst/>
              <a:ahLst/>
              <a:cxnLst/>
              <a:rect l="l" t="t" r="r" b="b"/>
              <a:pathLst>
                <a:path w="261620" h="120015">
                  <a:moveTo>
                    <a:pt x="206355" y="119795"/>
                  </a:moveTo>
                  <a:lnTo>
                    <a:pt x="54986" y="119795"/>
                  </a:lnTo>
                  <a:lnTo>
                    <a:pt x="33607" y="115487"/>
                  </a:lnTo>
                  <a:lnTo>
                    <a:pt x="16127" y="103744"/>
                  </a:lnTo>
                  <a:lnTo>
                    <a:pt x="4329" y="86340"/>
                  </a:lnTo>
                  <a:lnTo>
                    <a:pt x="0" y="65048"/>
                  </a:lnTo>
                  <a:lnTo>
                    <a:pt x="0" y="54746"/>
                  </a:lnTo>
                  <a:lnTo>
                    <a:pt x="4329" y="33454"/>
                  </a:lnTo>
                  <a:lnTo>
                    <a:pt x="16127" y="16050"/>
                  </a:lnTo>
                  <a:lnTo>
                    <a:pt x="33607" y="4308"/>
                  </a:lnTo>
                  <a:lnTo>
                    <a:pt x="54986" y="0"/>
                  </a:lnTo>
                  <a:lnTo>
                    <a:pt x="206355" y="0"/>
                  </a:lnTo>
                  <a:lnTo>
                    <a:pt x="227746" y="4308"/>
                  </a:lnTo>
                  <a:lnTo>
                    <a:pt x="245225" y="16050"/>
                  </a:lnTo>
                  <a:lnTo>
                    <a:pt x="257016" y="33454"/>
                  </a:lnTo>
                  <a:lnTo>
                    <a:pt x="257168" y="34201"/>
                  </a:lnTo>
                  <a:lnTo>
                    <a:pt x="54986" y="34201"/>
                  </a:lnTo>
                  <a:lnTo>
                    <a:pt x="46943" y="35817"/>
                  </a:lnTo>
                  <a:lnTo>
                    <a:pt x="40379" y="40221"/>
                  </a:lnTo>
                  <a:lnTo>
                    <a:pt x="35954" y="46751"/>
                  </a:lnTo>
                  <a:lnTo>
                    <a:pt x="34332" y="54746"/>
                  </a:lnTo>
                  <a:lnTo>
                    <a:pt x="34332" y="65048"/>
                  </a:lnTo>
                  <a:lnTo>
                    <a:pt x="35954" y="73043"/>
                  </a:lnTo>
                  <a:lnTo>
                    <a:pt x="40379" y="79573"/>
                  </a:lnTo>
                  <a:lnTo>
                    <a:pt x="46943" y="83978"/>
                  </a:lnTo>
                  <a:lnTo>
                    <a:pt x="54986" y="85593"/>
                  </a:lnTo>
                  <a:lnTo>
                    <a:pt x="257168" y="85593"/>
                  </a:lnTo>
                  <a:lnTo>
                    <a:pt x="257016" y="86340"/>
                  </a:lnTo>
                  <a:lnTo>
                    <a:pt x="245225" y="103744"/>
                  </a:lnTo>
                  <a:lnTo>
                    <a:pt x="227746" y="115487"/>
                  </a:lnTo>
                  <a:lnTo>
                    <a:pt x="206355" y="119795"/>
                  </a:lnTo>
                  <a:close/>
                </a:path>
                <a:path w="261620" h="120015">
                  <a:moveTo>
                    <a:pt x="257168" y="85593"/>
                  </a:moveTo>
                  <a:lnTo>
                    <a:pt x="206355" y="85593"/>
                  </a:lnTo>
                  <a:lnTo>
                    <a:pt x="214397" y="83978"/>
                  </a:lnTo>
                  <a:lnTo>
                    <a:pt x="220962" y="79573"/>
                  </a:lnTo>
                  <a:lnTo>
                    <a:pt x="225386" y="73043"/>
                  </a:lnTo>
                  <a:lnTo>
                    <a:pt x="227008" y="65048"/>
                  </a:lnTo>
                  <a:lnTo>
                    <a:pt x="227008" y="54746"/>
                  </a:lnTo>
                  <a:lnTo>
                    <a:pt x="225386" y="46751"/>
                  </a:lnTo>
                  <a:lnTo>
                    <a:pt x="220962" y="40221"/>
                  </a:lnTo>
                  <a:lnTo>
                    <a:pt x="214397" y="35817"/>
                  </a:lnTo>
                  <a:lnTo>
                    <a:pt x="206355" y="34201"/>
                  </a:lnTo>
                  <a:lnTo>
                    <a:pt x="257168" y="34201"/>
                  </a:lnTo>
                  <a:lnTo>
                    <a:pt x="261341" y="54746"/>
                  </a:lnTo>
                  <a:lnTo>
                    <a:pt x="261341" y="65048"/>
                  </a:lnTo>
                  <a:lnTo>
                    <a:pt x="257168" y="85593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244290" y="8069098"/>
              <a:ext cx="893444" cy="149860"/>
            </a:xfrm>
            <a:custGeom>
              <a:avLst/>
              <a:gdLst/>
              <a:ahLst/>
              <a:cxnLst/>
              <a:rect l="l" t="t" r="r" b="b"/>
              <a:pathLst>
                <a:path w="893445" h="149859">
                  <a:moveTo>
                    <a:pt x="893342" y="149335"/>
                  </a:moveTo>
                  <a:lnTo>
                    <a:pt x="0" y="149335"/>
                  </a:lnTo>
                  <a:lnTo>
                    <a:pt x="0" y="47799"/>
                  </a:lnTo>
                  <a:lnTo>
                    <a:pt x="3766" y="29195"/>
                  </a:lnTo>
                  <a:lnTo>
                    <a:pt x="14040" y="14002"/>
                  </a:lnTo>
                  <a:lnTo>
                    <a:pt x="29282" y="3757"/>
                  </a:lnTo>
                  <a:lnTo>
                    <a:pt x="47952" y="0"/>
                  </a:lnTo>
                  <a:lnTo>
                    <a:pt x="845389" y="0"/>
                  </a:lnTo>
                  <a:lnTo>
                    <a:pt x="864059" y="3757"/>
                  </a:lnTo>
                  <a:lnTo>
                    <a:pt x="879301" y="14002"/>
                  </a:lnTo>
                  <a:lnTo>
                    <a:pt x="889575" y="29195"/>
                  </a:lnTo>
                  <a:lnTo>
                    <a:pt x="893342" y="47799"/>
                  </a:lnTo>
                  <a:lnTo>
                    <a:pt x="893342" y="149335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244290" y="8069098"/>
              <a:ext cx="893444" cy="149860"/>
            </a:xfrm>
            <a:custGeom>
              <a:avLst/>
              <a:gdLst/>
              <a:ahLst/>
              <a:cxnLst/>
              <a:rect l="l" t="t" r="r" b="b"/>
              <a:pathLst>
                <a:path w="893445" h="149859">
                  <a:moveTo>
                    <a:pt x="893342" y="149335"/>
                  </a:moveTo>
                  <a:lnTo>
                    <a:pt x="893342" y="47799"/>
                  </a:lnTo>
                  <a:lnTo>
                    <a:pt x="889575" y="29195"/>
                  </a:lnTo>
                  <a:lnTo>
                    <a:pt x="879301" y="14002"/>
                  </a:lnTo>
                  <a:lnTo>
                    <a:pt x="864059" y="3757"/>
                  </a:lnTo>
                  <a:lnTo>
                    <a:pt x="845389" y="0"/>
                  </a:lnTo>
                  <a:lnTo>
                    <a:pt x="47952" y="0"/>
                  </a:lnTo>
                  <a:lnTo>
                    <a:pt x="29282" y="3757"/>
                  </a:lnTo>
                  <a:lnTo>
                    <a:pt x="14040" y="14002"/>
                  </a:lnTo>
                  <a:lnTo>
                    <a:pt x="3766" y="29195"/>
                  </a:lnTo>
                  <a:lnTo>
                    <a:pt x="0" y="47799"/>
                  </a:lnTo>
                  <a:lnTo>
                    <a:pt x="0" y="149335"/>
                  </a:lnTo>
                  <a:lnTo>
                    <a:pt x="893342" y="149335"/>
                  </a:lnTo>
                  <a:close/>
                </a:path>
              </a:pathLst>
            </a:custGeom>
            <a:ln w="3420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478093" y="8218433"/>
              <a:ext cx="659765" cy="532130"/>
            </a:xfrm>
            <a:custGeom>
              <a:avLst/>
              <a:gdLst/>
              <a:ahLst/>
              <a:cxnLst/>
              <a:rect l="l" t="t" r="r" b="b"/>
              <a:pathLst>
                <a:path w="659765" h="532129">
                  <a:moveTo>
                    <a:pt x="611585" y="531581"/>
                  </a:moveTo>
                  <a:lnTo>
                    <a:pt x="0" y="531581"/>
                  </a:lnTo>
                  <a:lnTo>
                    <a:pt x="0" y="0"/>
                  </a:lnTo>
                  <a:lnTo>
                    <a:pt x="659538" y="0"/>
                  </a:lnTo>
                  <a:lnTo>
                    <a:pt x="659538" y="483782"/>
                  </a:lnTo>
                  <a:lnTo>
                    <a:pt x="655771" y="502385"/>
                  </a:lnTo>
                  <a:lnTo>
                    <a:pt x="645497" y="517579"/>
                  </a:lnTo>
                  <a:lnTo>
                    <a:pt x="630255" y="527824"/>
                  </a:lnTo>
                  <a:lnTo>
                    <a:pt x="611585" y="531581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478093" y="8218434"/>
              <a:ext cx="659765" cy="532130"/>
            </a:xfrm>
            <a:custGeom>
              <a:avLst/>
              <a:gdLst/>
              <a:ahLst/>
              <a:cxnLst/>
              <a:rect l="l" t="t" r="r" b="b"/>
              <a:pathLst>
                <a:path w="659765" h="532129">
                  <a:moveTo>
                    <a:pt x="0" y="531581"/>
                  </a:moveTo>
                  <a:lnTo>
                    <a:pt x="611585" y="531581"/>
                  </a:lnTo>
                  <a:lnTo>
                    <a:pt x="630255" y="527824"/>
                  </a:lnTo>
                  <a:lnTo>
                    <a:pt x="645497" y="517579"/>
                  </a:lnTo>
                  <a:lnTo>
                    <a:pt x="655771" y="502385"/>
                  </a:lnTo>
                  <a:lnTo>
                    <a:pt x="659538" y="483782"/>
                  </a:lnTo>
                  <a:lnTo>
                    <a:pt x="659538" y="0"/>
                  </a:lnTo>
                  <a:lnTo>
                    <a:pt x="0" y="0"/>
                  </a:lnTo>
                  <a:lnTo>
                    <a:pt x="0" y="531581"/>
                  </a:lnTo>
                  <a:close/>
                </a:path>
              </a:pathLst>
            </a:custGeom>
            <a:ln w="3425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244290" y="8218433"/>
              <a:ext cx="234315" cy="532130"/>
            </a:xfrm>
            <a:custGeom>
              <a:avLst/>
              <a:gdLst/>
              <a:ahLst/>
              <a:cxnLst/>
              <a:rect l="l" t="t" r="r" b="b"/>
              <a:pathLst>
                <a:path w="234315" h="532129">
                  <a:moveTo>
                    <a:pt x="233803" y="531581"/>
                  </a:moveTo>
                  <a:lnTo>
                    <a:pt x="47952" y="531581"/>
                  </a:lnTo>
                  <a:lnTo>
                    <a:pt x="29282" y="527824"/>
                  </a:lnTo>
                  <a:lnTo>
                    <a:pt x="14040" y="517579"/>
                  </a:lnTo>
                  <a:lnTo>
                    <a:pt x="3766" y="502385"/>
                  </a:lnTo>
                  <a:lnTo>
                    <a:pt x="0" y="483782"/>
                  </a:lnTo>
                  <a:lnTo>
                    <a:pt x="0" y="0"/>
                  </a:lnTo>
                  <a:lnTo>
                    <a:pt x="233803" y="0"/>
                  </a:lnTo>
                  <a:lnTo>
                    <a:pt x="233803" y="531581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244290" y="8218434"/>
              <a:ext cx="234315" cy="532130"/>
            </a:xfrm>
            <a:custGeom>
              <a:avLst/>
              <a:gdLst/>
              <a:ahLst/>
              <a:cxnLst/>
              <a:rect l="l" t="t" r="r" b="b"/>
              <a:pathLst>
                <a:path w="234315" h="532129">
                  <a:moveTo>
                    <a:pt x="0" y="0"/>
                  </a:moveTo>
                  <a:lnTo>
                    <a:pt x="0" y="483782"/>
                  </a:lnTo>
                  <a:lnTo>
                    <a:pt x="3766" y="502385"/>
                  </a:lnTo>
                  <a:lnTo>
                    <a:pt x="14040" y="517579"/>
                  </a:lnTo>
                  <a:lnTo>
                    <a:pt x="29282" y="527824"/>
                  </a:lnTo>
                  <a:lnTo>
                    <a:pt x="47952" y="531581"/>
                  </a:lnTo>
                  <a:lnTo>
                    <a:pt x="233803" y="531581"/>
                  </a:lnTo>
                  <a:lnTo>
                    <a:pt x="233803" y="0"/>
                  </a:lnTo>
                  <a:lnTo>
                    <a:pt x="0" y="0"/>
                  </a:lnTo>
                  <a:close/>
                </a:path>
              </a:pathLst>
            </a:custGeom>
            <a:ln w="3431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930981" y="8117310"/>
              <a:ext cx="176963" cy="76306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654649" y="8331516"/>
              <a:ext cx="306427" cy="305387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7281781" y="8267984"/>
              <a:ext cx="159385" cy="127635"/>
            </a:xfrm>
            <a:custGeom>
              <a:avLst/>
              <a:gdLst/>
              <a:ahLst/>
              <a:cxnLst/>
              <a:rect l="l" t="t" r="r" b="b"/>
              <a:pathLst>
                <a:path w="159384" h="127634">
                  <a:moveTo>
                    <a:pt x="158819" y="127009"/>
                  </a:moveTo>
                  <a:lnTo>
                    <a:pt x="0" y="127009"/>
                  </a:lnTo>
                  <a:lnTo>
                    <a:pt x="0" y="0"/>
                  </a:lnTo>
                  <a:lnTo>
                    <a:pt x="158819" y="0"/>
                  </a:lnTo>
                  <a:lnTo>
                    <a:pt x="158819" y="12700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281781" y="8267984"/>
              <a:ext cx="159385" cy="127635"/>
            </a:xfrm>
            <a:custGeom>
              <a:avLst/>
              <a:gdLst/>
              <a:ahLst/>
              <a:cxnLst/>
              <a:rect l="l" t="t" r="r" b="b"/>
              <a:pathLst>
                <a:path w="159384" h="127634">
                  <a:moveTo>
                    <a:pt x="158819" y="127009"/>
                  </a:moveTo>
                  <a:lnTo>
                    <a:pt x="0" y="127009"/>
                  </a:lnTo>
                  <a:lnTo>
                    <a:pt x="0" y="0"/>
                  </a:lnTo>
                  <a:lnTo>
                    <a:pt x="158819" y="0"/>
                  </a:lnTo>
                  <a:lnTo>
                    <a:pt x="158819" y="127009"/>
                  </a:lnTo>
                  <a:close/>
                </a:path>
              </a:pathLst>
            </a:custGeom>
            <a:ln w="3425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7281781" y="8458707"/>
              <a:ext cx="159385" cy="127635"/>
            </a:xfrm>
            <a:custGeom>
              <a:avLst/>
              <a:gdLst/>
              <a:ahLst/>
              <a:cxnLst/>
              <a:rect l="l" t="t" r="r" b="b"/>
              <a:pathLst>
                <a:path w="159384" h="127634">
                  <a:moveTo>
                    <a:pt x="158819" y="127039"/>
                  </a:moveTo>
                  <a:lnTo>
                    <a:pt x="0" y="127039"/>
                  </a:lnTo>
                  <a:lnTo>
                    <a:pt x="0" y="0"/>
                  </a:lnTo>
                  <a:lnTo>
                    <a:pt x="158819" y="0"/>
                  </a:lnTo>
                  <a:lnTo>
                    <a:pt x="158819" y="12703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6173858" y="8019785"/>
              <a:ext cx="1908175" cy="1648460"/>
            </a:xfrm>
            <a:custGeom>
              <a:avLst/>
              <a:gdLst/>
              <a:ahLst/>
              <a:cxnLst/>
              <a:rect l="l" t="t" r="r" b="b"/>
              <a:pathLst>
                <a:path w="1908175" h="1648459">
                  <a:moveTo>
                    <a:pt x="1266743" y="565961"/>
                  </a:moveTo>
                  <a:lnTo>
                    <a:pt x="1107923" y="565961"/>
                  </a:lnTo>
                  <a:lnTo>
                    <a:pt x="1107923" y="438922"/>
                  </a:lnTo>
                  <a:lnTo>
                    <a:pt x="1266743" y="438922"/>
                  </a:lnTo>
                  <a:lnTo>
                    <a:pt x="1266743" y="565961"/>
                  </a:lnTo>
                  <a:close/>
                </a:path>
                <a:path w="1908175" h="1648459">
                  <a:moveTo>
                    <a:pt x="316864" y="1587708"/>
                  </a:moveTo>
                  <a:lnTo>
                    <a:pt x="195477" y="1587708"/>
                  </a:lnTo>
                </a:path>
                <a:path w="1908175" h="1648459">
                  <a:moveTo>
                    <a:pt x="256185" y="1648185"/>
                  </a:moveTo>
                  <a:lnTo>
                    <a:pt x="256185" y="1527232"/>
                  </a:lnTo>
                </a:path>
                <a:path w="1908175" h="1648459">
                  <a:moveTo>
                    <a:pt x="195477" y="1452297"/>
                  </a:moveTo>
                  <a:lnTo>
                    <a:pt x="0" y="1452297"/>
                  </a:lnTo>
                </a:path>
                <a:path w="1908175" h="1648459">
                  <a:moveTo>
                    <a:pt x="97723" y="1549647"/>
                  </a:moveTo>
                  <a:lnTo>
                    <a:pt x="97723" y="1354917"/>
                  </a:lnTo>
                </a:path>
                <a:path w="1908175" h="1648459">
                  <a:moveTo>
                    <a:pt x="184301" y="0"/>
                  </a:moveTo>
                  <a:lnTo>
                    <a:pt x="184301" y="120953"/>
                  </a:lnTo>
                </a:path>
                <a:path w="1908175" h="1648459">
                  <a:moveTo>
                    <a:pt x="245009" y="60476"/>
                  </a:moveTo>
                  <a:lnTo>
                    <a:pt x="123622" y="60476"/>
                  </a:lnTo>
                </a:path>
                <a:path w="1908175" h="1648459">
                  <a:moveTo>
                    <a:pt x="1847095" y="1525332"/>
                  </a:moveTo>
                  <a:lnTo>
                    <a:pt x="1847095" y="1646255"/>
                  </a:lnTo>
                </a:path>
                <a:path w="1908175" h="1648459">
                  <a:moveTo>
                    <a:pt x="1907803" y="1585808"/>
                  </a:moveTo>
                  <a:lnTo>
                    <a:pt x="1786386" y="1585808"/>
                  </a:lnTo>
                </a:path>
              </a:pathLst>
            </a:custGeom>
            <a:ln w="3426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0768814" y="8156311"/>
              <a:ext cx="1511935" cy="1481455"/>
            </a:xfrm>
            <a:custGeom>
              <a:avLst/>
              <a:gdLst/>
              <a:ahLst/>
              <a:cxnLst/>
              <a:rect l="l" t="t" r="r" b="b"/>
              <a:pathLst>
                <a:path w="1511934" h="1481454">
                  <a:moveTo>
                    <a:pt x="226042" y="1481376"/>
                  </a:moveTo>
                  <a:lnTo>
                    <a:pt x="0" y="934640"/>
                  </a:lnTo>
                  <a:lnTo>
                    <a:pt x="1511740" y="0"/>
                  </a:lnTo>
                  <a:lnTo>
                    <a:pt x="405952" y="1154189"/>
                  </a:lnTo>
                  <a:lnTo>
                    <a:pt x="226042" y="148137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0768814" y="8156311"/>
              <a:ext cx="1511935" cy="1481455"/>
            </a:xfrm>
            <a:custGeom>
              <a:avLst/>
              <a:gdLst/>
              <a:ahLst/>
              <a:cxnLst/>
              <a:rect l="l" t="t" r="r" b="b"/>
              <a:pathLst>
                <a:path w="1511934" h="1481454">
                  <a:moveTo>
                    <a:pt x="0" y="934640"/>
                  </a:moveTo>
                  <a:lnTo>
                    <a:pt x="1511740" y="0"/>
                  </a:lnTo>
                  <a:lnTo>
                    <a:pt x="405952" y="1154189"/>
                  </a:lnTo>
                  <a:lnTo>
                    <a:pt x="226042" y="1481376"/>
                  </a:lnTo>
                  <a:lnTo>
                    <a:pt x="0" y="934640"/>
                  </a:lnTo>
                  <a:close/>
                </a:path>
              </a:pathLst>
            </a:custGeom>
            <a:ln w="3909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1174767" y="8156311"/>
              <a:ext cx="1106170" cy="1481455"/>
            </a:xfrm>
            <a:custGeom>
              <a:avLst/>
              <a:gdLst/>
              <a:ahLst/>
              <a:cxnLst/>
              <a:rect l="l" t="t" r="r" b="b"/>
              <a:pathLst>
                <a:path w="1106170" h="1481454">
                  <a:moveTo>
                    <a:pt x="1105787" y="0"/>
                  </a:moveTo>
                  <a:lnTo>
                    <a:pt x="0" y="1154189"/>
                  </a:lnTo>
                  <a:lnTo>
                    <a:pt x="604920" y="1481376"/>
                  </a:lnTo>
                  <a:lnTo>
                    <a:pt x="1105787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1174767" y="8156311"/>
              <a:ext cx="1106170" cy="1481455"/>
            </a:xfrm>
            <a:custGeom>
              <a:avLst/>
              <a:gdLst/>
              <a:ahLst/>
              <a:cxnLst/>
              <a:rect l="l" t="t" r="r" b="b"/>
              <a:pathLst>
                <a:path w="1106170" h="1481454">
                  <a:moveTo>
                    <a:pt x="0" y="1154189"/>
                  </a:moveTo>
                  <a:lnTo>
                    <a:pt x="604920" y="1481376"/>
                  </a:lnTo>
                  <a:lnTo>
                    <a:pt x="1105787" y="0"/>
                  </a:lnTo>
                  <a:lnTo>
                    <a:pt x="0" y="1154189"/>
                  </a:lnTo>
                  <a:close/>
                </a:path>
              </a:pathLst>
            </a:custGeom>
            <a:ln w="3910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0994857" y="9310501"/>
              <a:ext cx="327660" cy="327660"/>
            </a:xfrm>
            <a:custGeom>
              <a:avLst/>
              <a:gdLst/>
              <a:ahLst/>
              <a:cxnLst/>
              <a:rect l="l" t="t" r="r" b="b"/>
              <a:pathLst>
                <a:path w="327659" h="327659">
                  <a:moveTo>
                    <a:pt x="179910" y="0"/>
                  </a:moveTo>
                  <a:lnTo>
                    <a:pt x="0" y="327187"/>
                  </a:lnTo>
                  <a:lnTo>
                    <a:pt x="327615" y="79906"/>
                  </a:lnTo>
                  <a:lnTo>
                    <a:pt x="179910" y="0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0994857" y="9310501"/>
              <a:ext cx="327660" cy="327660"/>
            </a:xfrm>
            <a:custGeom>
              <a:avLst/>
              <a:gdLst/>
              <a:ahLst/>
              <a:cxnLst/>
              <a:rect l="l" t="t" r="r" b="b"/>
              <a:pathLst>
                <a:path w="327659" h="327659">
                  <a:moveTo>
                    <a:pt x="179910" y="0"/>
                  </a:moveTo>
                  <a:lnTo>
                    <a:pt x="0" y="327187"/>
                  </a:lnTo>
                  <a:lnTo>
                    <a:pt x="327615" y="79906"/>
                  </a:lnTo>
                  <a:lnTo>
                    <a:pt x="179910" y="0"/>
                  </a:lnTo>
                  <a:close/>
                </a:path>
              </a:pathLst>
            </a:custGeom>
            <a:ln w="390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0312958" y="8156311"/>
              <a:ext cx="1967864" cy="934719"/>
            </a:xfrm>
            <a:custGeom>
              <a:avLst/>
              <a:gdLst/>
              <a:ahLst/>
              <a:cxnLst/>
              <a:rect l="l" t="t" r="r" b="b"/>
              <a:pathLst>
                <a:path w="1967865" h="934720">
                  <a:moveTo>
                    <a:pt x="455855" y="934640"/>
                  </a:moveTo>
                  <a:lnTo>
                    <a:pt x="0" y="688072"/>
                  </a:lnTo>
                  <a:lnTo>
                    <a:pt x="1967596" y="0"/>
                  </a:lnTo>
                  <a:lnTo>
                    <a:pt x="455855" y="93464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0312958" y="8037891"/>
              <a:ext cx="1967864" cy="1704339"/>
            </a:xfrm>
            <a:custGeom>
              <a:avLst/>
              <a:gdLst/>
              <a:ahLst/>
              <a:cxnLst/>
              <a:rect l="l" t="t" r="r" b="b"/>
              <a:pathLst>
                <a:path w="1967865" h="1704340">
                  <a:moveTo>
                    <a:pt x="455855" y="1053060"/>
                  </a:moveTo>
                  <a:lnTo>
                    <a:pt x="1967596" y="118419"/>
                  </a:lnTo>
                  <a:lnTo>
                    <a:pt x="0" y="806491"/>
                  </a:lnTo>
                  <a:lnTo>
                    <a:pt x="455855" y="1053060"/>
                  </a:lnTo>
                  <a:close/>
                </a:path>
                <a:path w="1967865" h="1704340">
                  <a:moveTo>
                    <a:pt x="314706" y="1343429"/>
                  </a:moveTo>
                  <a:lnTo>
                    <a:pt x="314706" y="1481512"/>
                  </a:lnTo>
                </a:path>
                <a:path w="1967865" h="1704340">
                  <a:moveTo>
                    <a:pt x="383905" y="1412453"/>
                  </a:moveTo>
                  <a:lnTo>
                    <a:pt x="245507" y="1412453"/>
                  </a:lnTo>
                </a:path>
                <a:path w="1967865" h="1704340">
                  <a:moveTo>
                    <a:pt x="159765" y="1481512"/>
                  </a:moveTo>
                  <a:lnTo>
                    <a:pt x="159765" y="1703874"/>
                  </a:lnTo>
                </a:path>
                <a:path w="1967865" h="1704340">
                  <a:moveTo>
                    <a:pt x="271189" y="1592710"/>
                  </a:moveTo>
                  <a:lnTo>
                    <a:pt x="48374" y="1592710"/>
                  </a:lnTo>
                </a:path>
                <a:path w="1967865" h="1704340">
                  <a:moveTo>
                    <a:pt x="303088" y="231278"/>
                  </a:moveTo>
                  <a:lnTo>
                    <a:pt x="303088" y="369360"/>
                  </a:lnTo>
                </a:path>
                <a:path w="1967865" h="1704340">
                  <a:moveTo>
                    <a:pt x="372287" y="300336"/>
                  </a:moveTo>
                  <a:lnTo>
                    <a:pt x="233889" y="300336"/>
                  </a:lnTo>
                </a:path>
                <a:path w="1967865" h="1704340">
                  <a:moveTo>
                    <a:pt x="1763057" y="1384484"/>
                  </a:moveTo>
                  <a:lnTo>
                    <a:pt x="1763057" y="1522601"/>
                  </a:lnTo>
                </a:path>
                <a:path w="1967865" h="1704340">
                  <a:moveTo>
                    <a:pt x="1832222" y="1453542"/>
                  </a:moveTo>
                  <a:lnTo>
                    <a:pt x="1693858" y="1453542"/>
                  </a:lnTo>
                </a:path>
                <a:path w="1967865" h="1704340">
                  <a:moveTo>
                    <a:pt x="1645653" y="0"/>
                  </a:moveTo>
                  <a:lnTo>
                    <a:pt x="1645653" y="138116"/>
                  </a:lnTo>
                </a:path>
                <a:path w="1967865" h="1704340">
                  <a:moveTo>
                    <a:pt x="1714818" y="69058"/>
                  </a:moveTo>
                  <a:lnTo>
                    <a:pt x="1576455" y="69058"/>
                  </a:lnTo>
                </a:path>
                <a:path w="1967865" h="1704340">
                  <a:moveTo>
                    <a:pt x="556817" y="275927"/>
                  </a:moveTo>
                  <a:lnTo>
                    <a:pt x="556817" y="498289"/>
                  </a:lnTo>
                </a:path>
                <a:path w="1967865" h="1704340">
                  <a:moveTo>
                    <a:pt x="668208" y="387125"/>
                  </a:moveTo>
                  <a:lnTo>
                    <a:pt x="445392" y="387125"/>
                  </a:lnTo>
                </a:path>
              </a:pathLst>
            </a:custGeom>
            <a:ln w="390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4923547" y="8194401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1378823" y="847503"/>
                  </a:moveTo>
                  <a:lnTo>
                    <a:pt x="389300" y="847503"/>
                  </a:lnTo>
                  <a:lnTo>
                    <a:pt x="389300" y="388646"/>
                  </a:lnTo>
                  <a:lnTo>
                    <a:pt x="386267" y="339894"/>
                  </a:lnTo>
                  <a:lnTo>
                    <a:pt x="377410" y="292949"/>
                  </a:lnTo>
                  <a:lnTo>
                    <a:pt x="363096" y="248176"/>
                  </a:lnTo>
                  <a:lnTo>
                    <a:pt x="343688" y="205938"/>
                  </a:lnTo>
                  <a:lnTo>
                    <a:pt x="319552" y="166601"/>
                  </a:lnTo>
                  <a:lnTo>
                    <a:pt x="291051" y="130528"/>
                  </a:lnTo>
                  <a:lnTo>
                    <a:pt x="258552" y="98083"/>
                  </a:lnTo>
                  <a:lnTo>
                    <a:pt x="222418" y="69630"/>
                  </a:lnTo>
                  <a:lnTo>
                    <a:pt x="183014" y="45534"/>
                  </a:lnTo>
                  <a:lnTo>
                    <a:pt x="140706" y="26159"/>
                  </a:lnTo>
                  <a:lnTo>
                    <a:pt x="95857" y="11869"/>
                  </a:lnTo>
                  <a:lnTo>
                    <a:pt x="48834" y="3028"/>
                  </a:lnTo>
                  <a:lnTo>
                    <a:pt x="0" y="0"/>
                  </a:lnTo>
                  <a:lnTo>
                    <a:pt x="989523" y="0"/>
                  </a:lnTo>
                  <a:lnTo>
                    <a:pt x="1038351" y="3028"/>
                  </a:lnTo>
                  <a:lnTo>
                    <a:pt x="1085370" y="11869"/>
                  </a:lnTo>
                  <a:lnTo>
                    <a:pt x="1130216" y="26159"/>
                  </a:lnTo>
                  <a:lnTo>
                    <a:pt x="1172523" y="45534"/>
                  </a:lnTo>
                  <a:lnTo>
                    <a:pt x="1211927" y="69630"/>
                  </a:lnTo>
                  <a:lnTo>
                    <a:pt x="1248062" y="98083"/>
                  </a:lnTo>
                  <a:lnTo>
                    <a:pt x="1280563" y="130528"/>
                  </a:lnTo>
                  <a:lnTo>
                    <a:pt x="1309066" y="166601"/>
                  </a:lnTo>
                  <a:lnTo>
                    <a:pt x="1333205" y="205938"/>
                  </a:lnTo>
                  <a:lnTo>
                    <a:pt x="1352615" y="248176"/>
                  </a:lnTo>
                  <a:lnTo>
                    <a:pt x="1366932" y="292949"/>
                  </a:lnTo>
                  <a:lnTo>
                    <a:pt x="1375789" y="339894"/>
                  </a:lnTo>
                  <a:lnTo>
                    <a:pt x="1378823" y="388646"/>
                  </a:lnTo>
                  <a:lnTo>
                    <a:pt x="1378823" y="8475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4923547" y="8194401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989523" y="0"/>
                  </a:moveTo>
                  <a:lnTo>
                    <a:pt x="965112" y="4"/>
                  </a:lnTo>
                  <a:lnTo>
                    <a:pt x="904662" y="16"/>
                  </a:lnTo>
                  <a:lnTo>
                    <a:pt x="826192" y="31"/>
                  </a:lnTo>
                  <a:lnTo>
                    <a:pt x="747726" y="47"/>
                  </a:lnTo>
                  <a:lnTo>
                    <a:pt x="687283" y="59"/>
                  </a:lnTo>
                  <a:lnTo>
                    <a:pt x="662886" y="63"/>
                  </a:lnTo>
                  <a:lnTo>
                    <a:pt x="0" y="0"/>
                  </a:lnTo>
                  <a:lnTo>
                    <a:pt x="48834" y="3028"/>
                  </a:lnTo>
                  <a:lnTo>
                    <a:pt x="95857" y="11869"/>
                  </a:lnTo>
                  <a:lnTo>
                    <a:pt x="140706" y="26159"/>
                  </a:lnTo>
                  <a:lnTo>
                    <a:pt x="183014" y="45534"/>
                  </a:lnTo>
                  <a:lnTo>
                    <a:pt x="222418" y="69630"/>
                  </a:lnTo>
                  <a:lnTo>
                    <a:pt x="258552" y="98083"/>
                  </a:lnTo>
                  <a:lnTo>
                    <a:pt x="291051" y="130528"/>
                  </a:lnTo>
                  <a:lnTo>
                    <a:pt x="319552" y="166601"/>
                  </a:lnTo>
                  <a:lnTo>
                    <a:pt x="343688" y="205938"/>
                  </a:lnTo>
                  <a:lnTo>
                    <a:pt x="363096" y="248176"/>
                  </a:lnTo>
                  <a:lnTo>
                    <a:pt x="377410" y="292949"/>
                  </a:lnTo>
                  <a:lnTo>
                    <a:pt x="386267" y="339894"/>
                  </a:lnTo>
                  <a:lnTo>
                    <a:pt x="389300" y="388646"/>
                  </a:lnTo>
                  <a:lnTo>
                    <a:pt x="389300" y="847503"/>
                  </a:lnTo>
                  <a:lnTo>
                    <a:pt x="1378823" y="847503"/>
                  </a:lnTo>
                  <a:lnTo>
                    <a:pt x="1378823" y="388646"/>
                  </a:lnTo>
                  <a:lnTo>
                    <a:pt x="1375789" y="339894"/>
                  </a:lnTo>
                  <a:lnTo>
                    <a:pt x="1366932" y="292949"/>
                  </a:lnTo>
                  <a:lnTo>
                    <a:pt x="1352615" y="248176"/>
                  </a:lnTo>
                  <a:lnTo>
                    <a:pt x="1333205" y="205938"/>
                  </a:lnTo>
                  <a:lnTo>
                    <a:pt x="1309066" y="166601"/>
                  </a:lnTo>
                  <a:lnTo>
                    <a:pt x="1280563" y="130528"/>
                  </a:lnTo>
                  <a:lnTo>
                    <a:pt x="1248062" y="98083"/>
                  </a:lnTo>
                  <a:lnTo>
                    <a:pt x="1211927" y="69630"/>
                  </a:lnTo>
                  <a:lnTo>
                    <a:pt x="1172523" y="45534"/>
                  </a:lnTo>
                  <a:lnTo>
                    <a:pt x="1130216" y="26159"/>
                  </a:lnTo>
                  <a:lnTo>
                    <a:pt x="1085370" y="11869"/>
                  </a:lnTo>
                  <a:lnTo>
                    <a:pt x="1038351" y="3028"/>
                  </a:lnTo>
                  <a:lnTo>
                    <a:pt x="989523" y="0"/>
                  </a:lnTo>
                  <a:close/>
                </a:path>
              </a:pathLst>
            </a:custGeom>
            <a:ln w="3674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4534216" y="8194401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0" y="847503"/>
                  </a:lnTo>
                  <a:lnTo>
                    <a:pt x="0" y="388646"/>
                  </a:lnTo>
                  <a:lnTo>
                    <a:pt x="3033" y="339894"/>
                  </a:lnTo>
                  <a:lnTo>
                    <a:pt x="11889" y="292949"/>
                  </a:lnTo>
                  <a:lnTo>
                    <a:pt x="26203" y="248176"/>
                  </a:lnTo>
                  <a:lnTo>
                    <a:pt x="45612" y="205938"/>
                  </a:lnTo>
                  <a:lnTo>
                    <a:pt x="69749" y="166601"/>
                  </a:lnTo>
                  <a:lnTo>
                    <a:pt x="98251" y="130528"/>
                  </a:lnTo>
                  <a:lnTo>
                    <a:pt x="130752" y="98083"/>
                  </a:lnTo>
                  <a:lnTo>
                    <a:pt x="166889" y="69630"/>
                  </a:lnTo>
                  <a:lnTo>
                    <a:pt x="206295" y="45534"/>
                  </a:lnTo>
                  <a:lnTo>
                    <a:pt x="248608" y="26159"/>
                  </a:lnTo>
                  <a:lnTo>
                    <a:pt x="293461" y="11869"/>
                  </a:lnTo>
                  <a:lnTo>
                    <a:pt x="340491" y="3028"/>
                  </a:lnTo>
                  <a:lnTo>
                    <a:pt x="389332" y="0"/>
                  </a:lnTo>
                  <a:lnTo>
                    <a:pt x="438166" y="3028"/>
                  </a:lnTo>
                  <a:lnTo>
                    <a:pt x="485190" y="11869"/>
                  </a:lnTo>
                  <a:lnTo>
                    <a:pt x="530038" y="26159"/>
                  </a:lnTo>
                  <a:lnTo>
                    <a:pt x="572346" y="45534"/>
                  </a:lnTo>
                  <a:lnTo>
                    <a:pt x="611750" y="69630"/>
                  </a:lnTo>
                  <a:lnTo>
                    <a:pt x="647884" y="98083"/>
                  </a:lnTo>
                  <a:lnTo>
                    <a:pt x="680383" y="130528"/>
                  </a:lnTo>
                  <a:lnTo>
                    <a:pt x="708884" y="166601"/>
                  </a:lnTo>
                  <a:lnTo>
                    <a:pt x="733020" y="205938"/>
                  </a:lnTo>
                  <a:lnTo>
                    <a:pt x="752428" y="248176"/>
                  </a:lnTo>
                  <a:lnTo>
                    <a:pt x="766743" y="292949"/>
                  </a:lnTo>
                  <a:lnTo>
                    <a:pt x="775599" y="339894"/>
                  </a:lnTo>
                  <a:lnTo>
                    <a:pt x="778632" y="388646"/>
                  </a:lnTo>
                  <a:lnTo>
                    <a:pt x="778632" y="84750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4534216" y="8194401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778632" y="388646"/>
                  </a:lnTo>
                  <a:lnTo>
                    <a:pt x="775599" y="339894"/>
                  </a:lnTo>
                  <a:lnTo>
                    <a:pt x="766743" y="292949"/>
                  </a:lnTo>
                  <a:lnTo>
                    <a:pt x="752428" y="248176"/>
                  </a:lnTo>
                  <a:lnTo>
                    <a:pt x="733020" y="205938"/>
                  </a:lnTo>
                  <a:lnTo>
                    <a:pt x="708884" y="166601"/>
                  </a:lnTo>
                  <a:lnTo>
                    <a:pt x="680383" y="130528"/>
                  </a:lnTo>
                  <a:lnTo>
                    <a:pt x="647884" y="98083"/>
                  </a:lnTo>
                  <a:lnTo>
                    <a:pt x="611750" y="69630"/>
                  </a:lnTo>
                  <a:lnTo>
                    <a:pt x="572346" y="45534"/>
                  </a:lnTo>
                  <a:lnTo>
                    <a:pt x="530038" y="26159"/>
                  </a:lnTo>
                  <a:lnTo>
                    <a:pt x="485190" y="11869"/>
                  </a:lnTo>
                  <a:lnTo>
                    <a:pt x="438166" y="3028"/>
                  </a:lnTo>
                  <a:lnTo>
                    <a:pt x="389332" y="0"/>
                  </a:lnTo>
                  <a:lnTo>
                    <a:pt x="340491" y="3028"/>
                  </a:lnTo>
                  <a:lnTo>
                    <a:pt x="293461" y="11869"/>
                  </a:lnTo>
                  <a:lnTo>
                    <a:pt x="248608" y="26159"/>
                  </a:lnTo>
                  <a:lnTo>
                    <a:pt x="206295" y="45534"/>
                  </a:lnTo>
                  <a:lnTo>
                    <a:pt x="166889" y="69630"/>
                  </a:lnTo>
                  <a:lnTo>
                    <a:pt x="130752" y="98083"/>
                  </a:lnTo>
                  <a:lnTo>
                    <a:pt x="98251" y="130528"/>
                  </a:lnTo>
                  <a:lnTo>
                    <a:pt x="69749" y="166601"/>
                  </a:lnTo>
                  <a:lnTo>
                    <a:pt x="45612" y="205938"/>
                  </a:lnTo>
                  <a:lnTo>
                    <a:pt x="26203" y="248176"/>
                  </a:lnTo>
                  <a:lnTo>
                    <a:pt x="11889" y="292949"/>
                  </a:lnTo>
                  <a:lnTo>
                    <a:pt x="3033" y="339894"/>
                  </a:lnTo>
                  <a:lnTo>
                    <a:pt x="0" y="388646"/>
                  </a:lnTo>
                  <a:lnTo>
                    <a:pt x="0" y="847503"/>
                  </a:lnTo>
                  <a:lnTo>
                    <a:pt x="778632" y="847503"/>
                  </a:lnTo>
                  <a:close/>
                </a:path>
              </a:pathLst>
            </a:custGeom>
            <a:ln w="3676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15453985" y="8103146"/>
              <a:ext cx="93980" cy="304165"/>
            </a:xfrm>
            <a:custGeom>
              <a:avLst/>
              <a:gdLst/>
              <a:ahLst/>
              <a:cxnLst/>
              <a:rect l="l" t="t" r="r" b="b"/>
              <a:pathLst>
                <a:path w="93980" h="304165">
                  <a:moveTo>
                    <a:pt x="75151" y="303959"/>
                  </a:moveTo>
                  <a:lnTo>
                    <a:pt x="18396" y="303959"/>
                  </a:lnTo>
                  <a:lnTo>
                    <a:pt x="11237" y="302516"/>
                  </a:lnTo>
                  <a:lnTo>
                    <a:pt x="5389" y="298579"/>
                  </a:lnTo>
                  <a:lnTo>
                    <a:pt x="1446" y="292741"/>
                  </a:lnTo>
                  <a:lnTo>
                    <a:pt x="0" y="285594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75151" y="0"/>
                  </a:lnTo>
                  <a:lnTo>
                    <a:pt x="82310" y="1443"/>
                  </a:lnTo>
                  <a:lnTo>
                    <a:pt x="88158" y="5380"/>
                  </a:lnTo>
                  <a:lnTo>
                    <a:pt x="92102" y="11218"/>
                  </a:lnTo>
                  <a:lnTo>
                    <a:pt x="93548" y="18365"/>
                  </a:lnTo>
                  <a:lnTo>
                    <a:pt x="93548" y="285594"/>
                  </a:lnTo>
                  <a:lnTo>
                    <a:pt x="92102" y="292741"/>
                  </a:lnTo>
                  <a:lnTo>
                    <a:pt x="88158" y="298579"/>
                  </a:lnTo>
                  <a:lnTo>
                    <a:pt x="82310" y="302516"/>
                  </a:lnTo>
                  <a:lnTo>
                    <a:pt x="75151" y="303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15435588" y="8084781"/>
              <a:ext cx="130810" cy="340995"/>
            </a:xfrm>
            <a:custGeom>
              <a:avLst/>
              <a:gdLst/>
              <a:ahLst/>
              <a:cxnLst/>
              <a:rect l="l" t="t" r="r" b="b"/>
              <a:pathLst>
                <a:path w="130809" h="340995">
                  <a:moveTo>
                    <a:pt x="93548" y="340691"/>
                  </a:moveTo>
                  <a:lnTo>
                    <a:pt x="36793" y="340691"/>
                  </a:lnTo>
                  <a:lnTo>
                    <a:pt x="22474" y="337803"/>
                  </a:lnTo>
                  <a:lnTo>
                    <a:pt x="10779" y="329930"/>
                  </a:lnTo>
                  <a:lnTo>
                    <a:pt x="2892" y="318254"/>
                  </a:lnTo>
                  <a:lnTo>
                    <a:pt x="0" y="30395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93548" y="0"/>
                  </a:lnTo>
                  <a:lnTo>
                    <a:pt x="107880" y="2887"/>
                  </a:lnTo>
                  <a:lnTo>
                    <a:pt x="119574" y="10761"/>
                  </a:lnTo>
                  <a:lnTo>
                    <a:pt x="127453" y="22437"/>
                  </a:lnTo>
                  <a:lnTo>
                    <a:pt x="130341" y="36731"/>
                  </a:lnTo>
                  <a:lnTo>
                    <a:pt x="36793" y="36731"/>
                  </a:lnTo>
                  <a:lnTo>
                    <a:pt x="36793" y="303959"/>
                  </a:lnTo>
                  <a:lnTo>
                    <a:pt x="130341" y="303959"/>
                  </a:lnTo>
                  <a:lnTo>
                    <a:pt x="127453" y="318254"/>
                  </a:lnTo>
                  <a:lnTo>
                    <a:pt x="119574" y="329930"/>
                  </a:lnTo>
                  <a:lnTo>
                    <a:pt x="107880" y="337803"/>
                  </a:lnTo>
                  <a:lnTo>
                    <a:pt x="93548" y="340691"/>
                  </a:lnTo>
                  <a:close/>
                </a:path>
                <a:path w="130809" h="340995">
                  <a:moveTo>
                    <a:pt x="130341" y="303959"/>
                  </a:moveTo>
                  <a:lnTo>
                    <a:pt x="93548" y="303959"/>
                  </a:lnTo>
                  <a:lnTo>
                    <a:pt x="93548" y="36731"/>
                  </a:lnTo>
                  <a:lnTo>
                    <a:pt x="130341" y="36731"/>
                  </a:lnTo>
                  <a:lnTo>
                    <a:pt x="130341" y="30395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453985" y="8038420"/>
              <a:ext cx="234972" cy="206742"/>
            </a:xfrm>
            <a:prstGeom prst="rect">
              <a:avLst/>
            </a:prstGeom>
          </p:spPr>
        </p:pic>
        <p:sp>
          <p:nvSpPr>
            <p:cNvPr id="55" name="object 55"/>
            <p:cNvSpPr/>
            <p:nvPr/>
          </p:nvSpPr>
          <p:spPr>
            <a:xfrm>
              <a:off x="15435588" y="8020055"/>
              <a:ext cx="271145" cy="243840"/>
            </a:xfrm>
            <a:custGeom>
              <a:avLst/>
              <a:gdLst/>
              <a:ahLst/>
              <a:cxnLst/>
              <a:rect l="l" t="t" r="r" b="b"/>
              <a:pathLst>
                <a:path w="271144" h="243840">
                  <a:moveTo>
                    <a:pt x="234142" y="243473"/>
                  </a:moveTo>
                  <a:lnTo>
                    <a:pt x="36793" y="243473"/>
                  </a:lnTo>
                  <a:lnTo>
                    <a:pt x="22474" y="240586"/>
                  </a:lnTo>
                  <a:lnTo>
                    <a:pt x="10779" y="232712"/>
                  </a:lnTo>
                  <a:lnTo>
                    <a:pt x="2892" y="221036"/>
                  </a:lnTo>
                  <a:lnTo>
                    <a:pt x="0" y="206742"/>
                  </a:lnTo>
                  <a:lnTo>
                    <a:pt x="0" y="36731"/>
                  </a:lnTo>
                  <a:lnTo>
                    <a:pt x="2892" y="22423"/>
                  </a:lnTo>
                  <a:lnTo>
                    <a:pt x="10779" y="10749"/>
                  </a:lnTo>
                  <a:lnTo>
                    <a:pt x="22474" y="2883"/>
                  </a:lnTo>
                  <a:lnTo>
                    <a:pt x="36793" y="0"/>
                  </a:lnTo>
                  <a:lnTo>
                    <a:pt x="234174" y="0"/>
                  </a:lnTo>
                  <a:lnTo>
                    <a:pt x="248506" y="2883"/>
                  </a:lnTo>
                  <a:lnTo>
                    <a:pt x="260200" y="10749"/>
                  </a:lnTo>
                  <a:lnTo>
                    <a:pt x="268079" y="22423"/>
                  </a:lnTo>
                  <a:lnTo>
                    <a:pt x="270967" y="36731"/>
                  </a:lnTo>
                  <a:lnTo>
                    <a:pt x="36793" y="36731"/>
                  </a:lnTo>
                  <a:lnTo>
                    <a:pt x="36793" y="206742"/>
                  </a:lnTo>
                  <a:lnTo>
                    <a:pt x="270964" y="206742"/>
                  </a:lnTo>
                  <a:lnTo>
                    <a:pt x="269692" y="216268"/>
                  </a:lnTo>
                  <a:lnTo>
                    <a:pt x="265985" y="225171"/>
                  </a:lnTo>
                  <a:lnTo>
                    <a:pt x="260149" y="232712"/>
                  </a:lnTo>
                  <a:lnTo>
                    <a:pt x="252506" y="238579"/>
                  </a:lnTo>
                  <a:lnTo>
                    <a:pt x="243725" y="242210"/>
                  </a:lnTo>
                  <a:lnTo>
                    <a:pt x="234142" y="243473"/>
                  </a:lnTo>
                  <a:close/>
                </a:path>
                <a:path w="271144" h="243840">
                  <a:moveTo>
                    <a:pt x="270931" y="206742"/>
                  </a:moveTo>
                  <a:lnTo>
                    <a:pt x="234142" y="206742"/>
                  </a:lnTo>
                  <a:lnTo>
                    <a:pt x="185467" y="121736"/>
                  </a:lnTo>
                  <a:lnTo>
                    <a:pt x="234142" y="36731"/>
                  </a:lnTo>
                  <a:lnTo>
                    <a:pt x="270967" y="36731"/>
                  </a:lnTo>
                  <a:lnTo>
                    <a:pt x="270967" y="43746"/>
                  </a:lnTo>
                  <a:lnTo>
                    <a:pt x="268987" y="50346"/>
                  </a:lnTo>
                  <a:lnTo>
                    <a:pt x="265537" y="55926"/>
                  </a:lnTo>
                  <a:lnTo>
                    <a:pt x="227850" y="121736"/>
                  </a:lnTo>
                  <a:lnTo>
                    <a:pt x="266112" y="188536"/>
                  </a:lnTo>
                  <a:lnTo>
                    <a:pt x="269753" y="197457"/>
                  </a:lnTo>
                  <a:lnTo>
                    <a:pt x="270931" y="20674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5740028" y="8426524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5740028" y="8426524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ln w="3677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4732108" y="8521510"/>
              <a:ext cx="382905" cy="115570"/>
            </a:xfrm>
            <a:custGeom>
              <a:avLst/>
              <a:gdLst/>
              <a:ahLst/>
              <a:cxnLst/>
              <a:rect l="l" t="t" r="r" b="b"/>
              <a:pathLst>
                <a:path w="382905" h="115570">
                  <a:moveTo>
                    <a:pt x="364451" y="115009"/>
                  </a:moveTo>
                  <a:lnTo>
                    <a:pt x="18396" y="115009"/>
                  </a:lnTo>
                  <a:lnTo>
                    <a:pt x="11237" y="113565"/>
                  </a:lnTo>
                  <a:lnTo>
                    <a:pt x="5389" y="109628"/>
                  </a:lnTo>
                  <a:lnTo>
                    <a:pt x="1446" y="103790"/>
                  </a:lnTo>
                  <a:lnTo>
                    <a:pt x="0" y="96643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364451" y="0"/>
                  </a:lnTo>
                  <a:lnTo>
                    <a:pt x="371611" y="1443"/>
                  </a:lnTo>
                  <a:lnTo>
                    <a:pt x="377458" y="5380"/>
                  </a:lnTo>
                  <a:lnTo>
                    <a:pt x="381402" y="11218"/>
                  </a:lnTo>
                  <a:lnTo>
                    <a:pt x="382848" y="18365"/>
                  </a:lnTo>
                  <a:lnTo>
                    <a:pt x="382848" y="96643"/>
                  </a:lnTo>
                  <a:lnTo>
                    <a:pt x="381402" y="103790"/>
                  </a:lnTo>
                  <a:lnTo>
                    <a:pt x="377458" y="109628"/>
                  </a:lnTo>
                  <a:lnTo>
                    <a:pt x="371611" y="113565"/>
                  </a:lnTo>
                  <a:lnTo>
                    <a:pt x="364451" y="11500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4713711" y="8503144"/>
              <a:ext cx="419734" cy="151765"/>
            </a:xfrm>
            <a:custGeom>
              <a:avLst/>
              <a:gdLst/>
              <a:ahLst/>
              <a:cxnLst/>
              <a:rect l="l" t="t" r="r" b="b"/>
              <a:pathLst>
                <a:path w="419734" h="151765">
                  <a:moveTo>
                    <a:pt x="382848" y="151740"/>
                  </a:moveTo>
                  <a:lnTo>
                    <a:pt x="36793" y="151740"/>
                  </a:lnTo>
                  <a:lnTo>
                    <a:pt x="22474" y="148853"/>
                  </a:lnTo>
                  <a:lnTo>
                    <a:pt x="10779" y="140979"/>
                  </a:lnTo>
                  <a:lnTo>
                    <a:pt x="2892" y="129303"/>
                  </a:lnTo>
                  <a:lnTo>
                    <a:pt x="0" y="11500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382848" y="0"/>
                  </a:lnTo>
                  <a:lnTo>
                    <a:pt x="397167" y="2887"/>
                  </a:lnTo>
                  <a:lnTo>
                    <a:pt x="408862" y="10761"/>
                  </a:lnTo>
                  <a:lnTo>
                    <a:pt x="416749" y="22437"/>
                  </a:lnTo>
                  <a:lnTo>
                    <a:pt x="419641" y="36731"/>
                  </a:lnTo>
                  <a:lnTo>
                    <a:pt x="36793" y="36731"/>
                  </a:lnTo>
                  <a:lnTo>
                    <a:pt x="36793" y="115009"/>
                  </a:lnTo>
                  <a:lnTo>
                    <a:pt x="419641" y="115009"/>
                  </a:lnTo>
                  <a:lnTo>
                    <a:pt x="416749" y="129303"/>
                  </a:lnTo>
                  <a:lnTo>
                    <a:pt x="408862" y="140979"/>
                  </a:lnTo>
                  <a:lnTo>
                    <a:pt x="397167" y="148853"/>
                  </a:lnTo>
                  <a:lnTo>
                    <a:pt x="382848" y="151740"/>
                  </a:lnTo>
                  <a:close/>
                </a:path>
                <a:path w="419734" h="151765">
                  <a:moveTo>
                    <a:pt x="419641" y="115009"/>
                  </a:moveTo>
                  <a:lnTo>
                    <a:pt x="382848" y="115009"/>
                  </a:lnTo>
                  <a:lnTo>
                    <a:pt x="382848" y="36731"/>
                  </a:lnTo>
                  <a:lnTo>
                    <a:pt x="419641" y="36731"/>
                  </a:lnTo>
                  <a:lnTo>
                    <a:pt x="419641" y="11500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5425049" y="9041905"/>
              <a:ext cx="187960" cy="858519"/>
            </a:xfrm>
            <a:custGeom>
              <a:avLst/>
              <a:gdLst/>
              <a:ahLst/>
              <a:cxnLst/>
              <a:rect l="l" t="t" r="r" b="b"/>
              <a:pathLst>
                <a:path w="187959" h="858520">
                  <a:moveTo>
                    <a:pt x="187895" y="858280"/>
                  </a:moveTo>
                  <a:lnTo>
                    <a:pt x="0" y="858280"/>
                  </a:lnTo>
                  <a:lnTo>
                    <a:pt x="0" y="0"/>
                  </a:lnTo>
                  <a:lnTo>
                    <a:pt x="187895" y="0"/>
                  </a:lnTo>
                  <a:lnTo>
                    <a:pt x="187895" y="8582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4458202" y="7879983"/>
              <a:ext cx="2002155" cy="2020570"/>
            </a:xfrm>
            <a:custGeom>
              <a:avLst/>
              <a:gdLst/>
              <a:ahLst/>
              <a:cxnLst/>
              <a:rect l="l" t="t" r="r" b="b"/>
              <a:pathLst>
                <a:path w="2002155" h="2020570">
                  <a:moveTo>
                    <a:pt x="1154741" y="2020202"/>
                  </a:moveTo>
                  <a:lnTo>
                    <a:pt x="966846" y="2020202"/>
                  </a:lnTo>
                  <a:lnTo>
                    <a:pt x="966846" y="1161921"/>
                  </a:lnTo>
                  <a:lnTo>
                    <a:pt x="1154741" y="1161921"/>
                  </a:lnTo>
                  <a:lnTo>
                    <a:pt x="1154741" y="2020202"/>
                  </a:lnTo>
                  <a:close/>
                </a:path>
                <a:path w="2002155" h="2020570">
                  <a:moveTo>
                    <a:pt x="387575" y="1877995"/>
                  </a:moveTo>
                  <a:lnTo>
                    <a:pt x="239092" y="1877995"/>
                  </a:lnTo>
                </a:path>
                <a:path w="2002155" h="2020570">
                  <a:moveTo>
                    <a:pt x="313350" y="1952096"/>
                  </a:moveTo>
                  <a:lnTo>
                    <a:pt x="313350" y="1803862"/>
                  </a:lnTo>
                </a:path>
                <a:path w="2002155" h="2020570">
                  <a:moveTo>
                    <a:pt x="239092" y="1712001"/>
                  </a:moveTo>
                  <a:lnTo>
                    <a:pt x="0" y="1712001"/>
                  </a:lnTo>
                </a:path>
                <a:path w="2002155" h="2020570">
                  <a:moveTo>
                    <a:pt x="119546" y="1831347"/>
                  </a:moveTo>
                  <a:lnTo>
                    <a:pt x="119546" y="1592688"/>
                  </a:lnTo>
                </a:path>
                <a:path w="2002155" h="2020570">
                  <a:moveTo>
                    <a:pt x="2001946" y="285307"/>
                  </a:moveTo>
                  <a:lnTo>
                    <a:pt x="1853431" y="285307"/>
                  </a:lnTo>
                </a:path>
                <a:path w="2002155" h="2020570">
                  <a:moveTo>
                    <a:pt x="1927688" y="359439"/>
                  </a:moveTo>
                  <a:lnTo>
                    <a:pt x="1927688" y="211206"/>
                  </a:lnTo>
                </a:path>
                <a:path w="2002155" h="2020570">
                  <a:moveTo>
                    <a:pt x="1853431" y="119345"/>
                  </a:moveTo>
                  <a:lnTo>
                    <a:pt x="1614370" y="119345"/>
                  </a:lnTo>
                </a:path>
                <a:path w="2002155" h="2020570">
                  <a:moveTo>
                    <a:pt x="1733885" y="238691"/>
                  </a:moveTo>
                  <a:lnTo>
                    <a:pt x="1733885" y="0"/>
                  </a:lnTo>
                </a:path>
                <a:path w="2002155" h="2020570">
                  <a:moveTo>
                    <a:pt x="128393" y="158468"/>
                  </a:moveTo>
                  <a:lnTo>
                    <a:pt x="128393" y="306701"/>
                  </a:lnTo>
                </a:path>
                <a:path w="2002155" h="2020570">
                  <a:moveTo>
                    <a:pt x="202650" y="232601"/>
                  </a:moveTo>
                  <a:lnTo>
                    <a:pt x="54167" y="232601"/>
                  </a:lnTo>
                </a:path>
                <a:path w="2002155" h="2020570">
                  <a:moveTo>
                    <a:pt x="1745989" y="1838617"/>
                  </a:moveTo>
                  <a:lnTo>
                    <a:pt x="1745989" y="1986882"/>
                  </a:lnTo>
                </a:path>
                <a:path w="2002155" h="2020570">
                  <a:moveTo>
                    <a:pt x="1820215" y="1912749"/>
                  </a:moveTo>
                  <a:lnTo>
                    <a:pt x="1671732" y="1912749"/>
                  </a:lnTo>
                </a:path>
              </a:pathLst>
            </a:custGeom>
            <a:ln w="3676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13954" y="4741249"/>
              <a:ext cx="146760" cy="146760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513954" y="5203544"/>
              <a:ext cx="146760" cy="146760"/>
            </a:xfrm>
            <a:prstGeom prst="rect">
              <a:avLst/>
            </a:prstGeom>
          </p:spPr>
        </p:pic>
        <p:pic>
          <p:nvPicPr>
            <p:cNvPr id="64" name="object 6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13954" y="5665839"/>
              <a:ext cx="146760" cy="146760"/>
            </a:xfrm>
            <a:prstGeom prst="rect">
              <a:avLst/>
            </a:prstGeom>
          </p:spPr>
        </p:pic>
      </p:grpSp>
      <p:sp>
        <p:nvSpPr>
          <p:cNvPr id="65" name="object 65"/>
          <p:cNvSpPr txBox="1"/>
          <p:nvPr/>
        </p:nvSpPr>
        <p:spPr>
          <a:xfrm>
            <a:off x="2273776" y="2234108"/>
            <a:ext cx="13733780" cy="3724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6700"/>
              </a:lnSpc>
              <a:spcBef>
                <a:spcPts val="95"/>
              </a:spcBef>
              <a:tabLst>
                <a:tab pos="1392555" algn="l"/>
                <a:tab pos="3547745" algn="l"/>
                <a:tab pos="4295140" algn="l"/>
                <a:tab pos="6816725" algn="l"/>
                <a:tab pos="8352790" algn="l"/>
                <a:tab pos="9551670" algn="l"/>
                <a:tab pos="10946765" algn="l"/>
                <a:tab pos="12813665" algn="l"/>
              </a:tabLst>
            </a:pP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45" dirty="0">
                <a:solidFill>
                  <a:srgbClr val="3F3F3F"/>
                </a:solidFill>
                <a:latin typeface="Tahoma"/>
                <a:cs typeface="Tahoma"/>
              </a:rPr>
              <a:t>(kependekan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20" dirty="0">
                <a:solidFill>
                  <a:srgbClr val="3F3F3F"/>
                </a:solidFill>
                <a:latin typeface="Tahoma"/>
                <a:cs typeface="Tahoma"/>
              </a:rPr>
              <a:t>dari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Interconnected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Network)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komunikasi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global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menghubungkan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komputer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70" dirty="0">
                <a:solidFill>
                  <a:srgbClr val="3F3F3F"/>
                </a:solidFill>
                <a:latin typeface="Tahoma"/>
                <a:cs typeface="Tahoma"/>
              </a:rPr>
              <a:t>perangkat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5" dirty="0">
                <a:solidFill>
                  <a:srgbClr val="3F3F3F"/>
                </a:solidFill>
                <a:latin typeface="Tahoma"/>
                <a:cs typeface="Tahoma"/>
              </a:rPr>
              <a:t>elektronik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di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0" dirty="0">
                <a:solidFill>
                  <a:srgbClr val="3F3F3F"/>
                </a:solidFill>
                <a:latin typeface="Tahoma"/>
                <a:cs typeface="Tahoma"/>
              </a:rPr>
              <a:t>seluruh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dunia.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ct val="116700"/>
              </a:lnSpc>
              <a:tabLst>
                <a:tab pos="586105" algn="l"/>
                <a:tab pos="1842135" algn="l"/>
                <a:tab pos="3054985" algn="l"/>
                <a:tab pos="4018915" algn="l"/>
                <a:tab pos="6529070" algn="l"/>
                <a:tab pos="7932420" algn="l"/>
                <a:tab pos="9725025" algn="l"/>
                <a:tab pos="10828020" algn="l"/>
                <a:tab pos="11947525" algn="l"/>
              </a:tabLst>
            </a:pPr>
            <a:r>
              <a:rPr sz="2600" spc="-25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sistem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2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memungkinkan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miliaran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perangkat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35" dirty="0">
                <a:solidFill>
                  <a:srgbClr val="3F3F3F"/>
                </a:solidFill>
                <a:latin typeface="Tahoma"/>
                <a:cs typeface="Tahoma"/>
              </a:rPr>
              <a:t>untuk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saling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"berbicara", 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bertukar</a:t>
            </a:r>
            <a:r>
              <a:rPr sz="26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data,</a:t>
            </a:r>
            <a:r>
              <a:rPr sz="26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75" dirty="0">
                <a:solidFill>
                  <a:srgbClr val="3F3F3F"/>
                </a:solidFill>
                <a:latin typeface="Tahoma"/>
                <a:cs typeface="Tahoma"/>
              </a:rPr>
              <a:t>mengakses</a:t>
            </a:r>
            <a:r>
              <a:rPr sz="26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informasi </a:t>
            </a:r>
            <a:r>
              <a:rPr sz="2600" spc="125" dirty="0">
                <a:solidFill>
                  <a:srgbClr val="3F3F3F"/>
                </a:solidFill>
                <a:latin typeface="Tahoma"/>
                <a:cs typeface="Tahoma"/>
              </a:rPr>
              <a:t>secara</a:t>
            </a:r>
            <a:r>
              <a:rPr sz="26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70" dirty="0">
                <a:solidFill>
                  <a:srgbClr val="3F3F3F"/>
                </a:solidFill>
                <a:latin typeface="Tahoma"/>
                <a:cs typeface="Tahoma"/>
              </a:rPr>
              <a:t>instan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80" dirty="0">
                <a:solidFill>
                  <a:srgbClr val="3F3F3F"/>
                </a:solidFill>
                <a:latin typeface="Tahoma"/>
                <a:cs typeface="Tahoma"/>
              </a:rPr>
              <a:t>tanpa</a:t>
            </a:r>
            <a:r>
              <a:rPr sz="26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terhalang</a:t>
            </a:r>
            <a:r>
              <a:rPr sz="2600" spc="-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jarak.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600" spc="90" dirty="0">
                <a:solidFill>
                  <a:srgbClr val="3F3F3F"/>
                </a:solidFill>
                <a:latin typeface="Tahoma"/>
                <a:cs typeface="Tahoma"/>
              </a:rPr>
              <a:t>Poin</a:t>
            </a:r>
            <a:r>
              <a:rPr sz="26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Kuncinya:</a:t>
            </a:r>
            <a:endParaRPr sz="2600">
              <a:latin typeface="Tahoma"/>
              <a:cs typeface="Tahoma"/>
            </a:endParaRPr>
          </a:p>
          <a:p>
            <a:pPr marL="577850" marR="1387475">
              <a:lnSpc>
                <a:spcPct val="116700"/>
              </a:lnSpc>
            </a:pP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Penghubung:</a:t>
            </a:r>
            <a:r>
              <a:rPr sz="260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5" dirty="0">
                <a:solidFill>
                  <a:srgbClr val="3F3F3F"/>
                </a:solidFill>
                <a:latin typeface="Tahoma"/>
                <a:cs typeface="Tahoma"/>
              </a:rPr>
              <a:t>Menghubungkan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5" dirty="0">
                <a:solidFill>
                  <a:srgbClr val="3F3F3F"/>
                </a:solidFill>
                <a:latin typeface="Tahoma"/>
                <a:cs typeface="Tahoma"/>
              </a:rPr>
              <a:t>berbagai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jenis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70" dirty="0">
                <a:solidFill>
                  <a:srgbClr val="3F3F3F"/>
                </a:solidFill>
                <a:latin typeface="Tahoma"/>
                <a:cs typeface="Tahoma"/>
              </a:rPr>
              <a:t>perangkat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(HP,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0" dirty="0">
                <a:solidFill>
                  <a:srgbClr val="3F3F3F"/>
                </a:solidFill>
                <a:latin typeface="Tahoma"/>
                <a:cs typeface="Tahoma"/>
              </a:rPr>
              <a:t>Laptop,</a:t>
            </a:r>
            <a:r>
              <a:rPr sz="2600" spc="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Server).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Global:</a:t>
            </a:r>
            <a:r>
              <a:rPr sz="26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Jangkauannya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70" dirty="0">
                <a:solidFill>
                  <a:srgbClr val="3F3F3F"/>
                </a:solidFill>
                <a:latin typeface="Tahoma"/>
                <a:cs typeface="Tahoma"/>
              </a:rPr>
              <a:t>mencakup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0" dirty="0">
                <a:solidFill>
                  <a:srgbClr val="3F3F3F"/>
                </a:solidFill>
                <a:latin typeface="Tahoma"/>
                <a:cs typeface="Tahoma"/>
              </a:rPr>
              <a:t>seluruh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dunia.</a:t>
            </a:r>
            <a:endParaRPr sz="2600">
              <a:latin typeface="Tahoma"/>
              <a:cs typeface="Tahoma"/>
            </a:endParaRPr>
          </a:p>
          <a:p>
            <a:pPr marL="577850">
              <a:lnSpc>
                <a:spcPct val="100000"/>
              </a:lnSpc>
              <a:spcBef>
                <a:spcPts val="515"/>
              </a:spcBef>
            </a:pP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Komunikasi: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0" dirty="0">
                <a:solidFill>
                  <a:srgbClr val="3F3F3F"/>
                </a:solidFill>
                <a:latin typeface="Tahoma"/>
                <a:cs typeface="Tahoma"/>
              </a:rPr>
              <a:t>Memungkinkan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5" dirty="0">
                <a:solidFill>
                  <a:srgbClr val="3F3F3F"/>
                </a:solidFill>
                <a:latin typeface="Tahoma"/>
                <a:cs typeface="Tahoma"/>
              </a:rPr>
              <a:t>aktivitas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70" dirty="0">
                <a:solidFill>
                  <a:srgbClr val="3F3F3F"/>
                </a:solidFill>
                <a:latin typeface="Tahoma"/>
                <a:cs typeface="Tahoma"/>
              </a:rPr>
              <a:t>seperti</a:t>
            </a:r>
            <a:r>
              <a:rPr sz="2600" spc="-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dirty="0">
                <a:solidFill>
                  <a:srgbClr val="3F3F3F"/>
                </a:solidFill>
                <a:latin typeface="Tahoma"/>
                <a:cs typeface="Tahoma"/>
              </a:rPr>
              <a:t>browsing,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50" dirty="0">
                <a:solidFill>
                  <a:srgbClr val="3F3F3F"/>
                </a:solidFill>
                <a:latin typeface="Tahoma"/>
                <a:cs typeface="Tahoma"/>
              </a:rPr>
              <a:t>chatting,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6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26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600" spc="-10" dirty="0">
                <a:solidFill>
                  <a:srgbClr val="3F3F3F"/>
                </a:solidFill>
                <a:latin typeface="Tahoma"/>
                <a:cs typeface="Tahoma"/>
              </a:rPr>
              <a:t>streaming.</a:t>
            </a:r>
            <a:endParaRPr sz="2600">
              <a:latin typeface="Tahoma"/>
              <a:cs typeface="Tahoma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882015" y="618260"/>
            <a:ext cx="16506190" cy="407670"/>
          </a:xfrm>
          <a:custGeom>
            <a:avLst/>
            <a:gdLst/>
            <a:ahLst/>
            <a:cxnLst/>
            <a:rect l="l" t="t" r="r" b="b"/>
            <a:pathLst>
              <a:path w="16506190" h="407669">
                <a:moveTo>
                  <a:pt x="231241" y="204279"/>
                </a:moveTo>
                <a:lnTo>
                  <a:pt x="61544" y="12382"/>
                </a:lnTo>
                <a:lnTo>
                  <a:pt x="36614" y="1333"/>
                </a:lnTo>
                <a:lnTo>
                  <a:pt x="23114" y="3581"/>
                </a:lnTo>
                <a:lnTo>
                  <a:pt x="11112" y="11049"/>
                </a:lnTo>
                <a:lnTo>
                  <a:pt x="2971" y="22567"/>
                </a:lnTo>
                <a:lnTo>
                  <a:pt x="0" y="35839"/>
                </a:lnTo>
                <a:lnTo>
                  <a:pt x="2260" y="49237"/>
                </a:lnTo>
                <a:lnTo>
                  <a:pt x="9779" y="61163"/>
                </a:lnTo>
                <a:lnTo>
                  <a:pt x="146392" y="204279"/>
                </a:lnTo>
                <a:lnTo>
                  <a:pt x="9779" y="347395"/>
                </a:lnTo>
                <a:lnTo>
                  <a:pt x="2260" y="359321"/>
                </a:lnTo>
                <a:lnTo>
                  <a:pt x="0" y="372732"/>
                </a:lnTo>
                <a:lnTo>
                  <a:pt x="2971" y="385991"/>
                </a:lnTo>
                <a:lnTo>
                  <a:pt x="11112" y="397510"/>
                </a:lnTo>
                <a:lnTo>
                  <a:pt x="16624" y="401777"/>
                </a:lnTo>
                <a:lnTo>
                  <a:pt x="22669" y="404812"/>
                </a:lnTo>
                <a:lnTo>
                  <a:pt x="28765" y="406539"/>
                </a:lnTo>
                <a:lnTo>
                  <a:pt x="28117" y="406539"/>
                </a:lnTo>
                <a:lnTo>
                  <a:pt x="35661" y="407238"/>
                </a:lnTo>
                <a:lnTo>
                  <a:pt x="42697" y="406539"/>
                </a:lnTo>
                <a:lnTo>
                  <a:pt x="49517" y="404469"/>
                </a:lnTo>
                <a:lnTo>
                  <a:pt x="55867" y="401015"/>
                </a:lnTo>
                <a:lnTo>
                  <a:pt x="61544" y="396189"/>
                </a:lnTo>
                <a:lnTo>
                  <a:pt x="221437" y="228676"/>
                </a:lnTo>
                <a:lnTo>
                  <a:pt x="228790" y="217208"/>
                </a:lnTo>
                <a:lnTo>
                  <a:pt x="231241" y="204279"/>
                </a:lnTo>
                <a:close/>
              </a:path>
              <a:path w="16506190" h="407669">
                <a:moveTo>
                  <a:pt x="503301" y="204279"/>
                </a:moveTo>
                <a:lnTo>
                  <a:pt x="333616" y="12382"/>
                </a:lnTo>
                <a:lnTo>
                  <a:pt x="308673" y="1333"/>
                </a:lnTo>
                <a:lnTo>
                  <a:pt x="295186" y="3581"/>
                </a:lnTo>
                <a:lnTo>
                  <a:pt x="283184" y="11049"/>
                </a:lnTo>
                <a:lnTo>
                  <a:pt x="275031" y="22567"/>
                </a:lnTo>
                <a:lnTo>
                  <a:pt x="272072" y="35839"/>
                </a:lnTo>
                <a:lnTo>
                  <a:pt x="274320" y="49237"/>
                </a:lnTo>
                <a:lnTo>
                  <a:pt x="281851" y="61163"/>
                </a:lnTo>
                <a:lnTo>
                  <a:pt x="418452" y="204279"/>
                </a:lnTo>
                <a:lnTo>
                  <a:pt x="281851" y="347395"/>
                </a:lnTo>
                <a:lnTo>
                  <a:pt x="274320" y="359321"/>
                </a:lnTo>
                <a:lnTo>
                  <a:pt x="272072" y="372732"/>
                </a:lnTo>
                <a:lnTo>
                  <a:pt x="275031" y="385991"/>
                </a:lnTo>
                <a:lnTo>
                  <a:pt x="283184" y="397510"/>
                </a:lnTo>
                <a:lnTo>
                  <a:pt x="288683" y="401777"/>
                </a:lnTo>
                <a:lnTo>
                  <a:pt x="294728" y="404812"/>
                </a:lnTo>
                <a:lnTo>
                  <a:pt x="300824" y="406539"/>
                </a:lnTo>
                <a:lnTo>
                  <a:pt x="300177" y="406539"/>
                </a:lnTo>
                <a:lnTo>
                  <a:pt x="307721" y="407238"/>
                </a:lnTo>
                <a:lnTo>
                  <a:pt x="314769" y="406539"/>
                </a:lnTo>
                <a:lnTo>
                  <a:pt x="321576" y="404469"/>
                </a:lnTo>
                <a:lnTo>
                  <a:pt x="327939" y="401015"/>
                </a:lnTo>
                <a:lnTo>
                  <a:pt x="333616" y="396189"/>
                </a:lnTo>
                <a:lnTo>
                  <a:pt x="493509" y="228676"/>
                </a:lnTo>
                <a:lnTo>
                  <a:pt x="500849" y="217208"/>
                </a:lnTo>
                <a:lnTo>
                  <a:pt x="503301" y="204279"/>
                </a:lnTo>
                <a:close/>
              </a:path>
              <a:path w="16506190" h="407669">
                <a:moveTo>
                  <a:pt x="775373" y="204279"/>
                </a:moveTo>
                <a:lnTo>
                  <a:pt x="605688" y="12382"/>
                </a:lnTo>
                <a:lnTo>
                  <a:pt x="580745" y="1333"/>
                </a:lnTo>
                <a:lnTo>
                  <a:pt x="567258" y="3581"/>
                </a:lnTo>
                <a:lnTo>
                  <a:pt x="555244" y="11049"/>
                </a:lnTo>
                <a:lnTo>
                  <a:pt x="547103" y="22567"/>
                </a:lnTo>
                <a:lnTo>
                  <a:pt x="544131" y="35839"/>
                </a:lnTo>
                <a:lnTo>
                  <a:pt x="546392" y="49237"/>
                </a:lnTo>
                <a:lnTo>
                  <a:pt x="553910" y="61163"/>
                </a:lnTo>
                <a:lnTo>
                  <a:pt x="690524" y="204279"/>
                </a:lnTo>
                <a:lnTo>
                  <a:pt x="553910" y="347395"/>
                </a:lnTo>
                <a:lnTo>
                  <a:pt x="546392" y="359321"/>
                </a:lnTo>
                <a:lnTo>
                  <a:pt x="544131" y="372732"/>
                </a:lnTo>
                <a:lnTo>
                  <a:pt x="547103" y="385991"/>
                </a:lnTo>
                <a:lnTo>
                  <a:pt x="555244" y="397510"/>
                </a:lnTo>
                <a:lnTo>
                  <a:pt x="560755" y="401777"/>
                </a:lnTo>
                <a:lnTo>
                  <a:pt x="566801" y="404812"/>
                </a:lnTo>
                <a:lnTo>
                  <a:pt x="572897" y="406539"/>
                </a:lnTo>
                <a:lnTo>
                  <a:pt x="572249" y="406539"/>
                </a:lnTo>
                <a:lnTo>
                  <a:pt x="579793" y="407238"/>
                </a:lnTo>
                <a:lnTo>
                  <a:pt x="586841" y="406539"/>
                </a:lnTo>
                <a:lnTo>
                  <a:pt x="593648" y="404469"/>
                </a:lnTo>
                <a:lnTo>
                  <a:pt x="600011" y="401015"/>
                </a:lnTo>
                <a:lnTo>
                  <a:pt x="605688" y="396189"/>
                </a:lnTo>
                <a:lnTo>
                  <a:pt x="765581" y="228676"/>
                </a:lnTo>
                <a:lnTo>
                  <a:pt x="772922" y="217208"/>
                </a:lnTo>
                <a:lnTo>
                  <a:pt x="775373" y="204279"/>
                </a:lnTo>
                <a:close/>
              </a:path>
              <a:path w="16506190" h="407669">
                <a:moveTo>
                  <a:pt x="1047445" y="204279"/>
                </a:moveTo>
                <a:lnTo>
                  <a:pt x="877760" y="12382"/>
                </a:lnTo>
                <a:lnTo>
                  <a:pt x="852817" y="1333"/>
                </a:lnTo>
                <a:lnTo>
                  <a:pt x="839317" y="3581"/>
                </a:lnTo>
                <a:lnTo>
                  <a:pt x="827316" y="11049"/>
                </a:lnTo>
                <a:lnTo>
                  <a:pt x="819175" y="22567"/>
                </a:lnTo>
                <a:lnTo>
                  <a:pt x="816203" y="35839"/>
                </a:lnTo>
                <a:lnTo>
                  <a:pt x="818464" y="49237"/>
                </a:lnTo>
                <a:lnTo>
                  <a:pt x="825982" y="61163"/>
                </a:lnTo>
                <a:lnTo>
                  <a:pt x="962596" y="204279"/>
                </a:lnTo>
                <a:lnTo>
                  <a:pt x="825982" y="347395"/>
                </a:lnTo>
                <a:lnTo>
                  <a:pt x="818464" y="359321"/>
                </a:lnTo>
                <a:lnTo>
                  <a:pt x="816203" y="372732"/>
                </a:lnTo>
                <a:lnTo>
                  <a:pt x="819175" y="385991"/>
                </a:lnTo>
                <a:lnTo>
                  <a:pt x="827316" y="397510"/>
                </a:lnTo>
                <a:lnTo>
                  <a:pt x="832827" y="401777"/>
                </a:lnTo>
                <a:lnTo>
                  <a:pt x="838873" y="404812"/>
                </a:lnTo>
                <a:lnTo>
                  <a:pt x="844969" y="406539"/>
                </a:lnTo>
                <a:lnTo>
                  <a:pt x="844321" y="406539"/>
                </a:lnTo>
                <a:lnTo>
                  <a:pt x="851865" y="407238"/>
                </a:lnTo>
                <a:lnTo>
                  <a:pt x="858913" y="406539"/>
                </a:lnTo>
                <a:lnTo>
                  <a:pt x="865720" y="404469"/>
                </a:lnTo>
                <a:lnTo>
                  <a:pt x="872083" y="401015"/>
                </a:lnTo>
                <a:lnTo>
                  <a:pt x="877760" y="396189"/>
                </a:lnTo>
                <a:lnTo>
                  <a:pt x="1037653" y="228676"/>
                </a:lnTo>
                <a:lnTo>
                  <a:pt x="1044994" y="217208"/>
                </a:lnTo>
                <a:lnTo>
                  <a:pt x="1047445" y="204279"/>
                </a:lnTo>
                <a:close/>
              </a:path>
              <a:path w="16506190" h="407669">
                <a:moveTo>
                  <a:pt x="1319504" y="204279"/>
                </a:moveTo>
                <a:lnTo>
                  <a:pt x="1149819" y="12382"/>
                </a:lnTo>
                <a:lnTo>
                  <a:pt x="1124877" y="1333"/>
                </a:lnTo>
                <a:lnTo>
                  <a:pt x="1111389" y="3581"/>
                </a:lnTo>
                <a:lnTo>
                  <a:pt x="1099375" y="11049"/>
                </a:lnTo>
                <a:lnTo>
                  <a:pt x="1091234" y="22567"/>
                </a:lnTo>
                <a:lnTo>
                  <a:pt x="1088263" y="35839"/>
                </a:lnTo>
                <a:lnTo>
                  <a:pt x="1090523" y="49237"/>
                </a:lnTo>
                <a:lnTo>
                  <a:pt x="1098042" y="61163"/>
                </a:lnTo>
                <a:lnTo>
                  <a:pt x="1234655" y="204279"/>
                </a:lnTo>
                <a:lnTo>
                  <a:pt x="1098042" y="347395"/>
                </a:lnTo>
                <a:lnTo>
                  <a:pt x="1090523" y="359321"/>
                </a:lnTo>
                <a:lnTo>
                  <a:pt x="1088263" y="372732"/>
                </a:lnTo>
                <a:lnTo>
                  <a:pt x="1091234" y="385991"/>
                </a:lnTo>
                <a:lnTo>
                  <a:pt x="1099375" y="397510"/>
                </a:lnTo>
                <a:lnTo>
                  <a:pt x="1104887" y="401777"/>
                </a:lnTo>
                <a:lnTo>
                  <a:pt x="1110932" y="404812"/>
                </a:lnTo>
                <a:lnTo>
                  <a:pt x="1117028" y="406539"/>
                </a:lnTo>
                <a:lnTo>
                  <a:pt x="1116380" y="406539"/>
                </a:lnTo>
                <a:lnTo>
                  <a:pt x="1123924" y="407238"/>
                </a:lnTo>
                <a:lnTo>
                  <a:pt x="1130973" y="406539"/>
                </a:lnTo>
                <a:lnTo>
                  <a:pt x="1137780" y="404469"/>
                </a:lnTo>
                <a:lnTo>
                  <a:pt x="1144143" y="401015"/>
                </a:lnTo>
                <a:lnTo>
                  <a:pt x="1149819" y="396189"/>
                </a:lnTo>
                <a:lnTo>
                  <a:pt x="1309712" y="228676"/>
                </a:lnTo>
                <a:lnTo>
                  <a:pt x="1317066" y="217208"/>
                </a:lnTo>
                <a:lnTo>
                  <a:pt x="1319504" y="204279"/>
                </a:lnTo>
                <a:close/>
              </a:path>
              <a:path w="16506190" h="407669">
                <a:moveTo>
                  <a:pt x="14987448" y="152412"/>
                </a:moveTo>
                <a:lnTo>
                  <a:pt x="14979638" y="104292"/>
                </a:lnTo>
                <a:lnTo>
                  <a:pt x="14957921" y="62458"/>
                </a:lnTo>
                <a:lnTo>
                  <a:pt x="14951913" y="56476"/>
                </a:lnTo>
                <a:lnTo>
                  <a:pt x="14930819" y="35445"/>
                </a:lnTo>
                <a:lnTo>
                  <a:pt x="14930819" y="152412"/>
                </a:lnTo>
                <a:lnTo>
                  <a:pt x="14923237" y="189725"/>
                </a:lnTo>
                <a:lnTo>
                  <a:pt x="14902599" y="220230"/>
                </a:lnTo>
                <a:lnTo>
                  <a:pt x="14872018" y="240804"/>
                </a:lnTo>
                <a:lnTo>
                  <a:pt x="14834604" y="248361"/>
                </a:lnTo>
                <a:lnTo>
                  <a:pt x="14797189" y="240804"/>
                </a:lnTo>
                <a:lnTo>
                  <a:pt x="14766595" y="220230"/>
                </a:lnTo>
                <a:lnTo>
                  <a:pt x="14745958" y="189725"/>
                </a:lnTo>
                <a:lnTo>
                  <a:pt x="14738388" y="152412"/>
                </a:lnTo>
                <a:lnTo>
                  <a:pt x="14745958" y="115100"/>
                </a:lnTo>
                <a:lnTo>
                  <a:pt x="14797189" y="64020"/>
                </a:lnTo>
                <a:lnTo>
                  <a:pt x="14834604" y="56476"/>
                </a:lnTo>
                <a:lnTo>
                  <a:pt x="14872018" y="64020"/>
                </a:lnTo>
                <a:lnTo>
                  <a:pt x="14923237" y="115100"/>
                </a:lnTo>
                <a:lnTo>
                  <a:pt x="14930819" y="152412"/>
                </a:lnTo>
                <a:lnTo>
                  <a:pt x="14930819" y="35445"/>
                </a:lnTo>
                <a:lnTo>
                  <a:pt x="14924812" y="29451"/>
                </a:lnTo>
                <a:lnTo>
                  <a:pt x="14882864" y="7785"/>
                </a:lnTo>
                <a:lnTo>
                  <a:pt x="14834604" y="0"/>
                </a:lnTo>
                <a:lnTo>
                  <a:pt x="14786344" y="7785"/>
                </a:lnTo>
                <a:lnTo>
                  <a:pt x="14744395" y="29451"/>
                </a:lnTo>
                <a:lnTo>
                  <a:pt x="14711286" y="62458"/>
                </a:lnTo>
                <a:lnTo>
                  <a:pt x="14689557" y="104292"/>
                </a:lnTo>
                <a:lnTo>
                  <a:pt x="14681759" y="152412"/>
                </a:lnTo>
                <a:lnTo>
                  <a:pt x="14689557" y="200533"/>
                </a:lnTo>
                <a:lnTo>
                  <a:pt x="14711286" y="242366"/>
                </a:lnTo>
                <a:lnTo>
                  <a:pt x="14744395" y="275386"/>
                </a:lnTo>
                <a:lnTo>
                  <a:pt x="14786344" y="297040"/>
                </a:lnTo>
                <a:lnTo>
                  <a:pt x="14834604" y="304825"/>
                </a:lnTo>
                <a:lnTo>
                  <a:pt x="14882864" y="297040"/>
                </a:lnTo>
                <a:lnTo>
                  <a:pt x="14924812" y="275386"/>
                </a:lnTo>
                <a:lnTo>
                  <a:pt x="14951913" y="248361"/>
                </a:lnTo>
                <a:lnTo>
                  <a:pt x="14957921" y="242366"/>
                </a:lnTo>
                <a:lnTo>
                  <a:pt x="14979638" y="200533"/>
                </a:lnTo>
                <a:lnTo>
                  <a:pt x="14987448" y="152412"/>
                </a:lnTo>
                <a:close/>
              </a:path>
              <a:path w="16506190" h="407669">
                <a:moveTo>
                  <a:pt x="15493518" y="152412"/>
                </a:moveTo>
                <a:lnTo>
                  <a:pt x="15485707" y="104292"/>
                </a:lnTo>
                <a:lnTo>
                  <a:pt x="15463990" y="62458"/>
                </a:lnTo>
                <a:lnTo>
                  <a:pt x="15457983" y="56476"/>
                </a:lnTo>
                <a:lnTo>
                  <a:pt x="15436888" y="35445"/>
                </a:lnTo>
                <a:lnTo>
                  <a:pt x="15436888" y="152412"/>
                </a:lnTo>
                <a:lnTo>
                  <a:pt x="15429306" y="189725"/>
                </a:lnTo>
                <a:lnTo>
                  <a:pt x="15408669" y="220230"/>
                </a:lnTo>
                <a:lnTo>
                  <a:pt x="15378087" y="240804"/>
                </a:lnTo>
                <a:lnTo>
                  <a:pt x="15340673" y="248361"/>
                </a:lnTo>
                <a:lnTo>
                  <a:pt x="15303259" y="240804"/>
                </a:lnTo>
                <a:lnTo>
                  <a:pt x="15272665" y="220230"/>
                </a:lnTo>
                <a:lnTo>
                  <a:pt x="15252027" y="189725"/>
                </a:lnTo>
                <a:lnTo>
                  <a:pt x="15244458" y="152412"/>
                </a:lnTo>
                <a:lnTo>
                  <a:pt x="15252027" y="115100"/>
                </a:lnTo>
                <a:lnTo>
                  <a:pt x="15303259" y="64020"/>
                </a:lnTo>
                <a:lnTo>
                  <a:pt x="15340673" y="56476"/>
                </a:lnTo>
                <a:lnTo>
                  <a:pt x="15378087" y="64020"/>
                </a:lnTo>
                <a:lnTo>
                  <a:pt x="15429306" y="115100"/>
                </a:lnTo>
                <a:lnTo>
                  <a:pt x="15436888" y="152412"/>
                </a:lnTo>
                <a:lnTo>
                  <a:pt x="15436888" y="35445"/>
                </a:lnTo>
                <a:lnTo>
                  <a:pt x="15430881" y="29451"/>
                </a:lnTo>
                <a:lnTo>
                  <a:pt x="15388933" y="7785"/>
                </a:lnTo>
                <a:lnTo>
                  <a:pt x="15340673" y="0"/>
                </a:lnTo>
                <a:lnTo>
                  <a:pt x="15292413" y="7785"/>
                </a:lnTo>
                <a:lnTo>
                  <a:pt x="15250465" y="29451"/>
                </a:lnTo>
                <a:lnTo>
                  <a:pt x="15217356" y="62458"/>
                </a:lnTo>
                <a:lnTo>
                  <a:pt x="15195626" y="104292"/>
                </a:lnTo>
                <a:lnTo>
                  <a:pt x="15187829" y="152412"/>
                </a:lnTo>
                <a:lnTo>
                  <a:pt x="15195626" y="200533"/>
                </a:lnTo>
                <a:lnTo>
                  <a:pt x="15217356" y="242366"/>
                </a:lnTo>
                <a:lnTo>
                  <a:pt x="15250465" y="275386"/>
                </a:lnTo>
                <a:lnTo>
                  <a:pt x="15292413" y="297040"/>
                </a:lnTo>
                <a:lnTo>
                  <a:pt x="15340673" y="304825"/>
                </a:lnTo>
                <a:lnTo>
                  <a:pt x="15388933" y="297040"/>
                </a:lnTo>
                <a:lnTo>
                  <a:pt x="15430881" y="275386"/>
                </a:lnTo>
                <a:lnTo>
                  <a:pt x="15457983" y="248361"/>
                </a:lnTo>
                <a:lnTo>
                  <a:pt x="15463990" y="242366"/>
                </a:lnTo>
                <a:lnTo>
                  <a:pt x="15485707" y="200533"/>
                </a:lnTo>
                <a:lnTo>
                  <a:pt x="15493518" y="152412"/>
                </a:lnTo>
                <a:close/>
              </a:path>
              <a:path w="16506190" h="407669">
                <a:moveTo>
                  <a:pt x="15999587" y="152412"/>
                </a:moveTo>
                <a:lnTo>
                  <a:pt x="15991777" y="104292"/>
                </a:lnTo>
                <a:lnTo>
                  <a:pt x="15970060" y="62458"/>
                </a:lnTo>
                <a:lnTo>
                  <a:pt x="15964053" y="56476"/>
                </a:lnTo>
                <a:lnTo>
                  <a:pt x="15942958" y="35445"/>
                </a:lnTo>
                <a:lnTo>
                  <a:pt x="15942958" y="152412"/>
                </a:lnTo>
                <a:lnTo>
                  <a:pt x="15935376" y="189725"/>
                </a:lnTo>
                <a:lnTo>
                  <a:pt x="15914739" y="220230"/>
                </a:lnTo>
                <a:lnTo>
                  <a:pt x="15884157" y="240804"/>
                </a:lnTo>
                <a:lnTo>
                  <a:pt x="15846743" y="248361"/>
                </a:lnTo>
                <a:lnTo>
                  <a:pt x="15809329" y="240804"/>
                </a:lnTo>
                <a:lnTo>
                  <a:pt x="15778747" y="220230"/>
                </a:lnTo>
                <a:lnTo>
                  <a:pt x="15758097" y="189725"/>
                </a:lnTo>
                <a:lnTo>
                  <a:pt x="15750528" y="152412"/>
                </a:lnTo>
                <a:lnTo>
                  <a:pt x="15758097" y="115100"/>
                </a:lnTo>
                <a:lnTo>
                  <a:pt x="15809329" y="64020"/>
                </a:lnTo>
                <a:lnTo>
                  <a:pt x="15846743" y="56476"/>
                </a:lnTo>
                <a:lnTo>
                  <a:pt x="15884157" y="64020"/>
                </a:lnTo>
                <a:lnTo>
                  <a:pt x="15935376" y="115100"/>
                </a:lnTo>
                <a:lnTo>
                  <a:pt x="15942958" y="152412"/>
                </a:lnTo>
                <a:lnTo>
                  <a:pt x="15942958" y="35445"/>
                </a:lnTo>
                <a:lnTo>
                  <a:pt x="15936951" y="29451"/>
                </a:lnTo>
                <a:lnTo>
                  <a:pt x="15895003" y="7785"/>
                </a:lnTo>
                <a:lnTo>
                  <a:pt x="15846743" y="0"/>
                </a:lnTo>
                <a:lnTo>
                  <a:pt x="15798483" y="7785"/>
                </a:lnTo>
                <a:lnTo>
                  <a:pt x="15756535" y="29451"/>
                </a:lnTo>
                <a:lnTo>
                  <a:pt x="15723426" y="62458"/>
                </a:lnTo>
                <a:lnTo>
                  <a:pt x="15701709" y="104292"/>
                </a:lnTo>
                <a:lnTo>
                  <a:pt x="15693898" y="152412"/>
                </a:lnTo>
                <a:lnTo>
                  <a:pt x="15701709" y="200533"/>
                </a:lnTo>
                <a:lnTo>
                  <a:pt x="15723426" y="242366"/>
                </a:lnTo>
                <a:lnTo>
                  <a:pt x="15756535" y="275386"/>
                </a:lnTo>
                <a:lnTo>
                  <a:pt x="15798483" y="297040"/>
                </a:lnTo>
                <a:lnTo>
                  <a:pt x="15846743" y="304825"/>
                </a:lnTo>
                <a:lnTo>
                  <a:pt x="15895003" y="297040"/>
                </a:lnTo>
                <a:lnTo>
                  <a:pt x="15936951" y="275386"/>
                </a:lnTo>
                <a:lnTo>
                  <a:pt x="15964053" y="248361"/>
                </a:lnTo>
                <a:lnTo>
                  <a:pt x="15970060" y="242366"/>
                </a:lnTo>
                <a:lnTo>
                  <a:pt x="15991777" y="200533"/>
                </a:lnTo>
                <a:lnTo>
                  <a:pt x="15999587" y="152412"/>
                </a:lnTo>
                <a:close/>
              </a:path>
              <a:path w="16506190" h="407669">
                <a:moveTo>
                  <a:pt x="16505657" y="152412"/>
                </a:moveTo>
                <a:lnTo>
                  <a:pt x="16497846" y="104292"/>
                </a:lnTo>
                <a:lnTo>
                  <a:pt x="16476129" y="62458"/>
                </a:lnTo>
                <a:lnTo>
                  <a:pt x="16470122" y="56476"/>
                </a:lnTo>
                <a:lnTo>
                  <a:pt x="16449028" y="35445"/>
                </a:lnTo>
                <a:lnTo>
                  <a:pt x="16449028" y="152412"/>
                </a:lnTo>
                <a:lnTo>
                  <a:pt x="16441458" y="189725"/>
                </a:lnTo>
                <a:lnTo>
                  <a:pt x="16420821" y="220230"/>
                </a:lnTo>
                <a:lnTo>
                  <a:pt x="16390227" y="240804"/>
                </a:lnTo>
                <a:lnTo>
                  <a:pt x="16352812" y="248361"/>
                </a:lnTo>
                <a:lnTo>
                  <a:pt x="16315398" y="240804"/>
                </a:lnTo>
                <a:lnTo>
                  <a:pt x="16284817" y="220230"/>
                </a:lnTo>
                <a:lnTo>
                  <a:pt x="16264179" y="189725"/>
                </a:lnTo>
                <a:lnTo>
                  <a:pt x="16256597" y="152412"/>
                </a:lnTo>
                <a:lnTo>
                  <a:pt x="16264179" y="115100"/>
                </a:lnTo>
                <a:lnTo>
                  <a:pt x="16315398" y="64020"/>
                </a:lnTo>
                <a:lnTo>
                  <a:pt x="16352812" y="56476"/>
                </a:lnTo>
                <a:lnTo>
                  <a:pt x="16390227" y="64020"/>
                </a:lnTo>
                <a:lnTo>
                  <a:pt x="16441458" y="115100"/>
                </a:lnTo>
                <a:lnTo>
                  <a:pt x="16449028" y="152412"/>
                </a:lnTo>
                <a:lnTo>
                  <a:pt x="16449028" y="35445"/>
                </a:lnTo>
                <a:lnTo>
                  <a:pt x="16443020" y="29451"/>
                </a:lnTo>
                <a:lnTo>
                  <a:pt x="16401072" y="7785"/>
                </a:lnTo>
                <a:lnTo>
                  <a:pt x="16352812" y="0"/>
                </a:lnTo>
                <a:lnTo>
                  <a:pt x="16304552" y="7785"/>
                </a:lnTo>
                <a:lnTo>
                  <a:pt x="16262604" y="29451"/>
                </a:lnTo>
                <a:lnTo>
                  <a:pt x="16229495" y="62458"/>
                </a:lnTo>
                <a:lnTo>
                  <a:pt x="16207778" y="104292"/>
                </a:lnTo>
                <a:lnTo>
                  <a:pt x="16199968" y="152412"/>
                </a:lnTo>
                <a:lnTo>
                  <a:pt x="16207778" y="200533"/>
                </a:lnTo>
                <a:lnTo>
                  <a:pt x="16229495" y="242366"/>
                </a:lnTo>
                <a:lnTo>
                  <a:pt x="16262604" y="275386"/>
                </a:lnTo>
                <a:lnTo>
                  <a:pt x="16304552" y="297040"/>
                </a:lnTo>
                <a:lnTo>
                  <a:pt x="16352812" y="304825"/>
                </a:lnTo>
                <a:lnTo>
                  <a:pt x="16401072" y="297040"/>
                </a:lnTo>
                <a:lnTo>
                  <a:pt x="16443020" y="275386"/>
                </a:lnTo>
                <a:lnTo>
                  <a:pt x="16470122" y="248361"/>
                </a:lnTo>
                <a:lnTo>
                  <a:pt x="16476129" y="242366"/>
                </a:lnTo>
                <a:lnTo>
                  <a:pt x="16497846" y="200533"/>
                </a:lnTo>
                <a:lnTo>
                  <a:pt x="16505657" y="15241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 txBox="1">
            <a:spLocks noGrp="1"/>
          </p:cNvSpPr>
          <p:nvPr>
            <p:ph type="title"/>
          </p:nvPr>
        </p:nvSpPr>
        <p:spPr>
          <a:xfrm>
            <a:off x="7946242" y="869981"/>
            <a:ext cx="239585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875" dirty="0"/>
              <a:t>DEFINISI</a:t>
            </a:r>
            <a:endParaRPr sz="7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1162328"/>
              <a:ext cx="18288000" cy="7962900"/>
            </a:xfrm>
            <a:custGeom>
              <a:avLst/>
              <a:gdLst/>
              <a:ahLst/>
              <a:cxnLst/>
              <a:rect l="l" t="t" r="r" b="b"/>
              <a:pathLst>
                <a:path w="18288000" h="7962900">
                  <a:moveTo>
                    <a:pt x="18287988" y="7784008"/>
                  </a:moveTo>
                  <a:lnTo>
                    <a:pt x="0" y="7784008"/>
                  </a:lnTo>
                  <a:lnTo>
                    <a:pt x="0" y="7962354"/>
                  </a:lnTo>
                  <a:lnTo>
                    <a:pt x="18287988" y="7962354"/>
                  </a:lnTo>
                  <a:lnTo>
                    <a:pt x="18287988" y="7784008"/>
                  </a:lnTo>
                  <a:close/>
                </a:path>
                <a:path w="18288000" h="7962900">
                  <a:moveTo>
                    <a:pt x="18287988" y="273570"/>
                  </a:moveTo>
                  <a:lnTo>
                    <a:pt x="0" y="273570"/>
                  </a:lnTo>
                  <a:lnTo>
                    <a:pt x="0" y="7688758"/>
                  </a:lnTo>
                  <a:lnTo>
                    <a:pt x="18287988" y="7688758"/>
                  </a:lnTo>
                  <a:lnTo>
                    <a:pt x="18287988" y="273570"/>
                  </a:lnTo>
                  <a:close/>
                </a:path>
                <a:path w="18288000" h="7962900">
                  <a:moveTo>
                    <a:pt x="18287988" y="0"/>
                  </a:moveTo>
                  <a:lnTo>
                    <a:pt x="0" y="0"/>
                  </a:lnTo>
                  <a:lnTo>
                    <a:pt x="0" y="178320"/>
                  </a:lnTo>
                  <a:lnTo>
                    <a:pt x="18287988" y="17832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46" y="1162341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50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50" y="57150"/>
                  </a:lnTo>
                  <a:lnTo>
                    <a:pt x="9086850" y="0"/>
                  </a:lnTo>
                  <a:close/>
                </a:path>
                <a:path w="16173450" h="57150">
                  <a:moveTo>
                    <a:pt x="9315450" y="0"/>
                  </a:moveTo>
                  <a:lnTo>
                    <a:pt x="9144000" y="0"/>
                  </a:lnTo>
                  <a:lnTo>
                    <a:pt x="9144000" y="57150"/>
                  </a:lnTo>
                  <a:lnTo>
                    <a:pt x="9315450" y="57150"/>
                  </a:lnTo>
                  <a:lnTo>
                    <a:pt x="9315450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00" y="0"/>
                  </a:lnTo>
                  <a:lnTo>
                    <a:pt x="9372600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40364" y="1162341"/>
              <a:ext cx="13848080" cy="7962900"/>
            </a:xfrm>
            <a:custGeom>
              <a:avLst/>
              <a:gdLst/>
              <a:ahLst/>
              <a:cxnLst/>
              <a:rect l="l" t="t" r="r" b="b"/>
              <a:pathLst>
                <a:path w="13848080" h="7962900">
                  <a:moveTo>
                    <a:pt x="171462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171462" y="7962290"/>
                  </a:lnTo>
                  <a:lnTo>
                    <a:pt x="171462" y="7905140"/>
                  </a:lnTo>
                  <a:close/>
                </a:path>
                <a:path w="13848080" h="7962900">
                  <a:moveTo>
                    <a:pt x="400062" y="7905140"/>
                  </a:moveTo>
                  <a:lnTo>
                    <a:pt x="228600" y="7905140"/>
                  </a:lnTo>
                  <a:lnTo>
                    <a:pt x="228600" y="7962290"/>
                  </a:lnTo>
                  <a:lnTo>
                    <a:pt x="400062" y="7962290"/>
                  </a:lnTo>
                  <a:lnTo>
                    <a:pt x="400062" y="7905140"/>
                  </a:lnTo>
                  <a:close/>
                </a:path>
                <a:path w="13848080" h="7962900">
                  <a:moveTo>
                    <a:pt x="628650" y="7905140"/>
                  </a:moveTo>
                  <a:lnTo>
                    <a:pt x="457200" y="7905140"/>
                  </a:lnTo>
                  <a:lnTo>
                    <a:pt x="457200" y="7962290"/>
                  </a:lnTo>
                  <a:lnTo>
                    <a:pt x="628650" y="7962290"/>
                  </a:lnTo>
                  <a:lnTo>
                    <a:pt x="628650" y="7905140"/>
                  </a:lnTo>
                  <a:close/>
                </a:path>
                <a:path w="13848080" h="7962900">
                  <a:moveTo>
                    <a:pt x="857250" y="7905140"/>
                  </a:moveTo>
                  <a:lnTo>
                    <a:pt x="685812" y="7905140"/>
                  </a:lnTo>
                  <a:lnTo>
                    <a:pt x="685812" y="7962290"/>
                  </a:lnTo>
                  <a:lnTo>
                    <a:pt x="857250" y="7962290"/>
                  </a:lnTo>
                  <a:lnTo>
                    <a:pt x="857250" y="7905140"/>
                  </a:lnTo>
                  <a:close/>
                </a:path>
                <a:path w="13848080" h="7962900">
                  <a:moveTo>
                    <a:pt x="1085862" y="7905140"/>
                  </a:moveTo>
                  <a:lnTo>
                    <a:pt x="914412" y="7905140"/>
                  </a:lnTo>
                  <a:lnTo>
                    <a:pt x="914412" y="7962290"/>
                  </a:lnTo>
                  <a:lnTo>
                    <a:pt x="1085862" y="7962290"/>
                  </a:lnTo>
                  <a:lnTo>
                    <a:pt x="1085862" y="7905140"/>
                  </a:lnTo>
                  <a:close/>
                </a:path>
                <a:path w="13848080" h="7962900">
                  <a:moveTo>
                    <a:pt x="1314462" y="7905140"/>
                  </a:moveTo>
                  <a:lnTo>
                    <a:pt x="1143000" y="7905140"/>
                  </a:lnTo>
                  <a:lnTo>
                    <a:pt x="1143000" y="7962290"/>
                  </a:lnTo>
                  <a:lnTo>
                    <a:pt x="1314462" y="7962290"/>
                  </a:lnTo>
                  <a:lnTo>
                    <a:pt x="1314462" y="7905140"/>
                  </a:lnTo>
                  <a:close/>
                </a:path>
                <a:path w="13848080" h="7962900">
                  <a:moveTo>
                    <a:pt x="1543062" y="7905140"/>
                  </a:moveTo>
                  <a:lnTo>
                    <a:pt x="1371600" y="7905140"/>
                  </a:lnTo>
                  <a:lnTo>
                    <a:pt x="1371600" y="7962290"/>
                  </a:lnTo>
                  <a:lnTo>
                    <a:pt x="1543062" y="7962290"/>
                  </a:lnTo>
                  <a:lnTo>
                    <a:pt x="1543062" y="7905140"/>
                  </a:lnTo>
                  <a:close/>
                </a:path>
                <a:path w="13848080" h="7962900">
                  <a:moveTo>
                    <a:pt x="1771650" y="7905140"/>
                  </a:moveTo>
                  <a:lnTo>
                    <a:pt x="1600212" y="7905140"/>
                  </a:lnTo>
                  <a:lnTo>
                    <a:pt x="1600212" y="7962290"/>
                  </a:lnTo>
                  <a:lnTo>
                    <a:pt x="1771650" y="7962290"/>
                  </a:lnTo>
                  <a:lnTo>
                    <a:pt x="1771650" y="7905140"/>
                  </a:lnTo>
                  <a:close/>
                </a:path>
                <a:path w="13848080" h="7962900">
                  <a:moveTo>
                    <a:pt x="2000262" y="7905140"/>
                  </a:moveTo>
                  <a:lnTo>
                    <a:pt x="1828812" y="7905140"/>
                  </a:lnTo>
                  <a:lnTo>
                    <a:pt x="1828812" y="7962290"/>
                  </a:lnTo>
                  <a:lnTo>
                    <a:pt x="2000262" y="7962290"/>
                  </a:lnTo>
                  <a:lnTo>
                    <a:pt x="2000262" y="7905140"/>
                  </a:lnTo>
                  <a:close/>
                </a:path>
                <a:path w="13848080" h="7962900">
                  <a:moveTo>
                    <a:pt x="2228862" y="7905140"/>
                  </a:moveTo>
                  <a:lnTo>
                    <a:pt x="2057412" y="7905140"/>
                  </a:lnTo>
                  <a:lnTo>
                    <a:pt x="2057412" y="7962290"/>
                  </a:lnTo>
                  <a:lnTo>
                    <a:pt x="2228862" y="7962290"/>
                  </a:lnTo>
                  <a:lnTo>
                    <a:pt x="2228862" y="7905140"/>
                  </a:lnTo>
                  <a:close/>
                </a:path>
                <a:path w="13848080" h="7962900">
                  <a:moveTo>
                    <a:pt x="2457462" y="7905140"/>
                  </a:moveTo>
                  <a:lnTo>
                    <a:pt x="2286000" y="7905140"/>
                  </a:lnTo>
                  <a:lnTo>
                    <a:pt x="2286000" y="7962290"/>
                  </a:lnTo>
                  <a:lnTo>
                    <a:pt x="2457462" y="7962290"/>
                  </a:lnTo>
                  <a:lnTo>
                    <a:pt x="2457462" y="7905140"/>
                  </a:lnTo>
                  <a:close/>
                </a:path>
                <a:path w="13848080" h="7962900">
                  <a:moveTo>
                    <a:pt x="2686062" y="7905140"/>
                  </a:moveTo>
                  <a:lnTo>
                    <a:pt x="2514612" y="7905140"/>
                  </a:lnTo>
                  <a:lnTo>
                    <a:pt x="2514612" y="7962290"/>
                  </a:lnTo>
                  <a:lnTo>
                    <a:pt x="2686062" y="7962290"/>
                  </a:lnTo>
                  <a:lnTo>
                    <a:pt x="2686062" y="7905140"/>
                  </a:lnTo>
                  <a:close/>
                </a:path>
                <a:path w="13848080" h="7962900">
                  <a:moveTo>
                    <a:pt x="2914650" y="7905140"/>
                  </a:moveTo>
                  <a:lnTo>
                    <a:pt x="2743212" y="7905140"/>
                  </a:lnTo>
                  <a:lnTo>
                    <a:pt x="2743212" y="7962290"/>
                  </a:lnTo>
                  <a:lnTo>
                    <a:pt x="2914650" y="7962290"/>
                  </a:lnTo>
                  <a:lnTo>
                    <a:pt x="2914650" y="7905140"/>
                  </a:lnTo>
                  <a:close/>
                </a:path>
                <a:path w="13848080" h="7962900">
                  <a:moveTo>
                    <a:pt x="3143262" y="7905140"/>
                  </a:moveTo>
                  <a:lnTo>
                    <a:pt x="2971812" y="7905140"/>
                  </a:lnTo>
                  <a:lnTo>
                    <a:pt x="2971812" y="7962290"/>
                  </a:lnTo>
                  <a:lnTo>
                    <a:pt x="3143262" y="7962290"/>
                  </a:lnTo>
                  <a:lnTo>
                    <a:pt x="3143262" y="7905140"/>
                  </a:lnTo>
                  <a:close/>
                </a:path>
                <a:path w="13848080" h="7962900">
                  <a:moveTo>
                    <a:pt x="3371862" y="7905140"/>
                  </a:moveTo>
                  <a:lnTo>
                    <a:pt x="3200412" y="7905140"/>
                  </a:lnTo>
                  <a:lnTo>
                    <a:pt x="3200412" y="7962290"/>
                  </a:lnTo>
                  <a:lnTo>
                    <a:pt x="3371862" y="7962290"/>
                  </a:lnTo>
                  <a:lnTo>
                    <a:pt x="3371862" y="7905140"/>
                  </a:lnTo>
                  <a:close/>
                </a:path>
                <a:path w="13848080" h="7962900">
                  <a:moveTo>
                    <a:pt x="3600462" y="7905140"/>
                  </a:moveTo>
                  <a:lnTo>
                    <a:pt x="3429000" y="7905140"/>
                  </a:lnTo>
                  <a:lnTo>
                    <a:pt x="3429000" y="7962290"/>
                  </a:lnTo>
                  <a:lnTo>
                    <a:pt x="3600462" y="7962290"/>
                  </a:lnTo>
                  <a:lnTo>
                    <a:pt x="3600462" y="7905140"/>
                  </a:lnTo>
                  <a:close/>
                </a:path>
                <a:path w="13848080" h="7962900">
                  <a:moveTo>
                    <a:pt x="3829062" y="7905140"/>
                  </a:moveTo>
                  <a:lnTo>
                    <a:pt x="3657612" y="7905140"/>
                  </a:lnTo>
                  <a:lnTo>
                    <a:pt x="3657612" y="7962290"/>
                  </a:lnTo>
                  <a:lnTo>
                    <a:pt x="3829062" y="7962290"/>
                  </a:lnTo>
                  <a:lnTo>
                    <a:pt x="3829062" y="7905140"/>
                  </a:lnTo>
                  <a:close/>
                </a:path>
                <a:path w="13848080" h="7962900">
                  <a:moveTo>
                    <a:pt x="4057662" y="7905140"/>
                  </a:moveTo>
                  <a:lnTo>
                    <a:pt x="3886212" y="7905140"/>
                  </a:lnTo>
                  <a:lnTo>
                    <a:pt x="3886212" y="7962290"/>
                  </a:lnTo>
                  <a:lnTo>
                    <a:pt x="4057662" y="7962290"/>
                  </a:lnTo>
                  <a:lnTo>
                    <a:pt x="4057662" y="7905140"/>
                  </a:lnTo>
                  <a:close/>
                </a:path>
                <a:path w="13848080" h="7962900">
                  <a:moveTo>
                    <a:pt x="4286262" y="7905140"/>
                  </a:moveTo>
                  <a:lnTo>
                    <a:pt x="4114812" y="7905140"/>
                  </a:lnTo>
                  <a:lnTo>
                    <a:pt x="4114812" y="7962290"/>
                  </a:lnTo>
                  <a:lnTo>
                    <a:pt x="4286262" y="7962290"/>
                  </a:lnTo>
                  <a:lnTo>
                    <a:pt x="4286262" y="7905140"/>
                  </a:lnTo>
                  <a:close/>
                </a:path>
                <a:path w="13848080" h="7962900">
                  <a:moveTo>
                    <a:pt x="4514862" y="7905140"/>
                  </a:moveTo>
                  <a:lnTo>
                    <a:pt x="4343412" y="7905140"/>
                  </a:lnTo>
                  <a:lnTo>
                    <a:pt x="4343412" y="7962290"/>
                  </a:lnTo>
                  <a:lnTo>
                    <a:pt x="4514862" y="7962290"/>
                  </a:lnTo>
                  <a:lnTo>
                    <a:pt x="4514862" y="7905140"/>
                  </a:lnTo>
                  <a:close/>
                </a:path>
                <a:path w="13848080" h="7962900">
                  <a:moveTo>
                    <a:pt x="4743462" y="7905140"/>
                  </a:moveTo>
                  <a:lnTo>
                    <a:pt x="4572012" y="7905140"/>
                  </a:lnTo>
                  <a:lnTo>
                    <a:pt x="4572012" y="7962290"/>
                  </a:lnTo>
                  <a:lnTo>
                    <a:pt x="4743462" y="7962290"/>
                  </a:lnTo>
                  <a:lnTo>
                    <a:pt x="4743462" y="7905140"/>
                  </a:lnTo>
                  <a:close/>
                </a:path>
                <a:path w="13848080" h="7962900">
                  <a:moveTo>
                    <a:pt x="4972062" y="7905140"/>
                  </a:moveTo>
                  <a:lnTo>
                    <a:pt x="4800612" y="7905140"/>
                  </a:lnTo>
                  <a:lnTo>
                    <a:pt x="4800612" y="7962290"/>
                  </a:lnTo>
                  <a:lnTo>
                    <a:pt x="4972062" y="7962290"/>
                  </a:lnTo>
                  <a:lnTo>
                    <a:pt x="4972062" y="7905140"/>
                  </a:lnTo>
                  <a:close/>
                </a:path>
                <a:path w="13848080" h="7962900">
                  <a:moveTo>
                    <a:pt x="5200662" y="7905140"/>
                  </a:moveTo>
                  <a:lnTo>
                    <a:pt x="5029212" y="7905140"/>
                  </a:lnTo>
                  <a:lnTo>
                    <a:pt x="5029212" y="7962290"/>
                  </a:lnTo>
                  <a:lnTo>
                    <a:pt x="5200662" y="7962290"/>
                  </a:lnTo>
                  <a:lnTo>
                    <a:pt x="5200662" y="7905140"/>
                  </a:lnTo>
                  <a:close/>
                </a:path>
                <a:path w="13848080" h="7962900">
                  <a:moveTo>
                    <a:pt x="5429262" y="7905140"/>
                  </a:moveTo>
                  <a:lnTo>
                    <a:pt x="5257812" y="7905140"/>
                  </a:lnTo>
                  <a:lnTo>
                    <a:pt x="5257812" y="7962290"/>
                  </a:lnTo>
                  <a:lnTo>
                    <a:pt x="5429262" y="7962290"/>
                  </a:lnTo>
                  <a:lnTo>
                    <a:pt x="5429262" y="7905140"/>
                  </a:lnTo>
                  <a:close/>
                </a:path>
                <a:path w="13848080" h="7962900">
                  <a:moveTo>
                    <a:pt x="5657862" y="7905140"/>
                  </a:moveTo>
                  <a:lnTo>
                    <a:pt x="5486412" y="7905140"/>
                  </a:lnTo>
                  <a:lnTo>
                    <a:pt x="5486412" y="7962290"/>
                  </a:lnTo>
                  <a:lnTo>
                    <a:pt x="5657862" y="7962290"/>
                  </a:lnTo>
                  <a:lnTo>
                    <a:pt x="5657862" y="7905140"/>
                  </a:lnTo>
                  <a:close/>
                </a:path>
                <a:path w="13848080" h="7962900">
                  <a:moveTo>
                    <a:pt x="5886462" y="7905140"/>
                  </a:moveTo>
                  <a:lnTo>
                    <a:pt x="5715012" y="7905140"/>
                  </a:lnTo>
                  <a:lnTo>
                    <a:pt x="5715012" y="7962290"/>
                  </a:lnTo>
                  <a:lnTo>
                    <a:pt x="5886462" y="7962290"/>
                  </a:lnTo>
                  <a:lnTo>
                    <a:pt x="5886462" y="7905140"/>
                  </a:lnTo>
                  <a:close/>
                </a:path>
                <a:path w="13848080" h="7962900">
                  <a:moveTo>
                    <a:pt x="6115062" y="7905140"/>
                  </a:moveTo>
                  <a:lnTo>
                    <a:pt x="5943612" y="7905140"/>
                  </a:lnTo>
                  <a:lnTo>
                    <a:pt x="5943612" y="7962290"/>
                  </a:lnTo>
                  <a:lnTo>
                    <a:pt x="6115062" y="7962290"/>
                  </a:lnTo>
                  <a:lnTo>
                    <a:pt x="6115062" y="7905140"/>
                  </a:lnTo>
                  <a:close/>
                </a:path>
                <a:path w="13848080" h="7962900">
                  <a:moveTo>
                    <a:pt x="6343663" y="7905140"/>
                  </a:moveTo>
                  <a:lnTo>
                    <a:pt x="6172212" y="7905140"/>
                  </a:lnTo>
                  <a:lnTo>
                    <a:pt x="6172212" y="7962290"/>
                  </a:lnTo>
                  <a:lnTo>
                    <a:pt x="6343663" y="7962290"/>
                  </a:lnTo>
                  <a:lnTo>
                    <a:pt x="6343663" y="7905140"/>
                  </a:lnTo>
                  <a:close/>
                </a:path>
                <a:path w="13848080" h="7962900">
                  <a:moveTo>
                    <a:pt x="6572263" y="7905140"/>
                  </a:moveTo>
                  <a:lnTo>
                    <a:pt x="6400813" y="7905140"/>
                  </a:lnTo>
                  <a:lnTo>
                    <a:pt x="6400813" y="7962290"/>
                  </a:lnTo>
                  <a:lnTo>
                    <a:pt x="6572263" y="7962290"/>
                  </a:lnTo>
                  <a:lnTo>
                    <a:pt x="6572263" y="7905140"/>
                  </a:lnTo>
                  <a:close/>
                </a:path>
                <a:path w="13848080" h="7962900">
                  <a:moveTo>
                    <a:pt x="6800863" y="7905140"/>
                  </a:moveTo>
                  <a:lnTo>
                    <a:pt x="6629413" y="7905140"/>
                  </a:lnTo>
                  <a:lnTo>
                    <a:pt x="6629413" y="7962290"/>
                  </a:lnTo>
                  <a:lnTo>
                    <a:pt x="6800863" y="7962290"/>
                  </a:lnTo>
                  <a:lnTo>
                    <a:pt x="6800863" y="7905140"/>
                  </a:lnTo>
                  <a:close/>
                </a:path>
                <a:path w="13848080" h="7962900">
                  <a:moveTo>
                    <a:pt x="7029463" y="7905140"/>
                  </a:moveTo>
                  <a:lnTo>
                    <a:pt x="6858013" y="7905140"/>
                  </a:lnTo>
                  <a:lnTo>
                    <a:pt x="6858013" y="7962290"/>
                  </a:lnTo>
                  <a:lnTo>
                    <a:pt x="7029463" y="7962290"/>
                  </a:lnTo>
                  <a:lnTo>
                    <a:pt x="7029463" y="7905140"/>
                  </a:lnTo>
                  <a:close/>
                </a:path>
                <a:path w="13848080" h="7962900">
                  <a:moveTo>
                    <a:pt x="7258063" y="7905140"/>
                  </a:moveTo>
                  <a:lnTo>
                    <a:pt x="7086613" y="7905140"/>
                  </a:lnTo>
                  <a:lnTo>
                    <a:pt x="7086613" y="7962290"/>
                  </a:lnTo>
                  <a:lnTo>
                    <a:pt x="7258063" y="7962290"/>
                  </a:lnTo>
                  <a:lnTo>
                    <a:pt x="7258063" y="7905140"/>
                  </a:lnTo>
                  <a:close/>
                </a:path>
                <a:path w="13848080" h="7962900">
                  <a:moveTo>
                    <a:pt x="7486663" y="7905140"/>
                  </a:moveTo>
                  <a:lnTo>
                    <a:pt x="7315213" y="7905140"/>
                  </a:lnTo>
                  <a:lnTo>
                    <a:pt x="7315213" y="7962290"/>
                  </a:lnTo>
                  <a:lnTo>
                    <a:pt x="7486663" y="7962290"/>
                  </a:lnTo>
                  <a:lnTo>
                    <a:pt x="7486663" y="7905140"/>
                  </a:lnTo>
                  <a:close/>
                </a:path>
                <a:path w="13848080" h="7962900">
                  <a:moveTo>
                    <a:pt x="7715263" y="7905140"/>
                  </a:moveTo>
                  <a:lnTo>
                    <a:pt x="7543813" y="7905140"/>
                  </a:lnTo>
                  <a:lnTo>
                    <a:pt x="7543813" y="7962290"/>
                  </a:lnTo>
                  <a:lnTo>
                    <a:pt x="7715263" y="7962290"/>
                  </a:lnTo>
                  <a:lnTo>
                    <a:pt x="7715263" y="7905140"/>
                  </a:lnTo>
                  <a:close/>
                </a:path>
                <a:path w="13848080" h="7962900">
                  <a:moveTo>
                    <a:pt x="7943863" y="7905140"/>
                  </a:moveTo>
                  <a:lnTo>
                    <a:pt x="7772413" y="7905140"/>
                  </a:lnTo>
                  <a:lnTo>
                    <a:pt x="7772413" y="7962290"/>
                  </a:lnTo>
                  <a:lnTo>
                    <a:pt x="7943863" y="7962290"/>
                  </a:lnTo>
                  <a:lnTo>
                    <a:pt x="7943863" y="7905140"/>
                  </a:lnTo>
                  <a:close/>
                </a:path>
                <a:path w="13848080" h="7962900">
                  <a:moveTo>
                    <a:pt x="8172463" y="7905140"/>
                  </a:moveTo>
                  <a:lnTo>
                    <a:pt x="8001013" y="7905140"/>
                  </a:lnTo>
                  <a:lnTo>
                    <a:pt x="8001013" y="7962290"/>
                  </a:lnTo>
                  <a:lnTo>
                    <a:pt x="8172463" y="7962290"/>
                  </a:lnTo>
                  <a:lnTo>
                    <a:pt x="8172463" y="7905140"/>
                  </a:lnTo>
                  <a:close/>
                </a:path>
                <a:path w="13848080" h="7962900">
                  <a:moveTo>
                    <a:pt x="8401063" y="7905140"/>
                  </a:moveTo>
                  <a:lnTo>
                    <a:pt x="8229613" y="7905140"/>
                  </a:lnTo>
                  <a:lnTo>
                    <a:pt x="8229613" y="7962290"/>
                  </a:lnTo>
                  <a:lnTo>
                    <a:pt x="8401063" y="7962290"/>
                  </a:lnTo>
                  <a:lnTo>
                    <a:pt x="8401063" y="7905140"/>
                  </a:lnTo>
                  <a:close/>
                </a:path>
                <a:path w="13848080" h="7962900">
                  <a:moveTo>
                    <a:pt x="8629663" y="7905140"/>
                  </a:moveTo>
                  <a:lnTo>
                    <a:pt x="8458213" y="7905140"/>
                  </a:lnTo>
                  <a:lnTo>
                    <a:pt x="8458213" y="7962290"/>
                  </a:lnTo>
                  <a:lnTo>
                    <a:pt x="8629663" y="7962290"/>
                  </a:lnTo>
                  <a:lnTo>
                    <a:pt x="8629663" y="7905140"/>
                  </a:lnTo>
                  <a:close/>
                </a:path>
                <a:path w="13848080" h="7962900">
                  <a:moveTo>
                    <a:pt x="8858263" y="7905140"/>
                  </a:moveTo>
                  <a:lnTo>
                    <a:pt x="8686813" y="7905140"/>
                  </a:lnTo>
                  <a:lnTo>
                    <a:pt x="8686813" y="7962290"/>
                  </a:lnTo>
                  <a:lnTo>
                    <a:pt x="8858263" y="7962290"/>
                  </a:lnTo>
                  <a:lnTo>
                    <a:pt x="8858263" y="7905140"/>
                  </a:lnTo>
                  <a:close/>
                </a:path>
                <a:path w="13848080" h="7962900">
                  <a:moveTo>
                    <a:pt x="9086863" y="7905140"/>
                  </a:moveTo>
                  <a:lnTo>
                    <a:pt x="8915413" y="7905140"/>
                  </a:lnTo>
                  <a:lnTo>
                    <a:pt x="8915413" y="7962290"/>
                  </a:lnTo>
                  <a:lnTo>
                    <a:pt x="9086863" y="7962290"/>
                  </a:lnTo>
                  <a:lnTo>
                    <a:pt x="9086863" y="7905140"/>
                  </a:lnTo>
                  <a:close/>
                </a:path>
                <a:path w="13848080" h="7962900">
                  <a:moveTo>
                    <a:pt x="9315463" y="7905140"/>
                  </a:moveTo>
                  <a:lnTo>
                    <a:pt x="9144013" y="7905140"/>
                  </a:lnTo>
                  <a:lnTo>
                    <a:pt x="9144013" y="7962290"/>
                  </a:lnTo>
                  <a:lnTo>
                    <a:pt x="9315463" y="7962290"/>
                  </a:lnTo>
                  <a:lnTo>
                    <a:pt x="9315463" y="7905140"/>
                  </a:lnTo>
                  <a:close/>
                </a:path>
                <a:path w="13848080" h="7962900">
                  <a:moveTo>
                    <a:pt x="9544063" y="7905140"/>
                  </a:moveTo>
                  <a:lnTo>
                    <a:pt x="9372613" y="7905140"/>
                  </a:lnTo>
                  <a:lnTo>
                    <a:pt x="9372613" y="7962290"/>
                  </a:lnTo>
                  <a:lnTo>
                    <a:pt x="9544063" y="7962290"/>
                  </a:lnTo>
                  <a:lnTo>
                    <a:pt x="9544063" y="7905140"/>
                  </a:lnTo>
                  <a:close/>
                </a:path>
                <a:path w="13848080" h="7962900">
                  <a:moveTo>
                    <a:pt x="9772663" y="7905140"/>
                  </a:moveTo>
                  <a:lnTo>
                    <a:pt x="9601213" y="7905140"/>
                  </a:lnTo>
                  <a:lnTo>
                    <a:pt x="9601213" y="7962290"/>
                  </a:lnTo>
                  <a:lnTo>
                    <a:pt x="9772663" y="7962290"/>
                  </a:lnTo>
                  <a:lnTo>
                    <a:pt x="9772663" y="7905140"/>
                  </a:lnTo>
                  <a:close/>
                </a:path>
                <a:path w="13848080" h="7962900">
                  <a:moveTo>
                    <a:pt x="10001263" y="7905140"/>
                  </a:moveTo>
                  <a:lnTo>
                    <a:pt x="9829813" y="7905140"/>
                  </a:lnTo>
                  <a:lnTo>
                    <a:pt x="9829813" y="7962290"/>
                  </a:lnTo>
                  <a:lnTo>
                    <a:pt x="10001263" y="7962290"/>
                  </a:lnTo>
                  <a:lnTo>
                    <a:pt x="10001263" y="7905140"/>
                  </a:lnTo>
                  <a:close/>
                </a:path>
                <a:path w="13848080" h="7962900">
                  <a:moveTo>
                    <a:pt x="10229863" y="7905140"/>
                  </a:moveTo>
                  <a:lnTo>
                    <a:pt x="10058413" y="7905140"/>
                  </a:lnTo>
                  <a:lnTo>
                    <a:pt x="10058413" y="7962290"/>
                  </a:lnTo>
                  <a:lnTo>
                    <a:pt x="10229863" y="7962290"/>
                  </a:lnTo>
                  <a:lnTo>
                    <a:pt x="10229863" y="7905140"/>
                  </a:lnTo>
                  <a:close/>
                </a:path>
                <a:path w="13848080" h="7962900">
                  <a:moveTo>
                    <a:pt x="10458463" y="7905140"/>
                  </a:moveTo>
                  <a:lnTo>
                    <a:pt x="10287013" y="7905140"/>
                  </a:lnTo>
                  <a:lnTo>
                    <a:pt x="10287013" y="7962290"/>
                  </a:lnTo>
                  <a:lnTo>
                    <a:pt x="10458463" y="7962290"/>
                  </a:lnTo>
                  <a:lnTo>
                    <a:pt x="10458463" y="7905140"/>
                  </a:lnTo>
                  <a:close/>
                </a:path>
                <a:path w="13848080" h="7962900">
                  <a:moveTo>
                    <a:pt x="10687063" y="7905140"/>
                  </a:moveTo>
                  <a:lnTo>
                    <a:pt x="10515613" y="7905140"/>
                  </a:lnTo>
                  <a:lnTo>
                    <a:pt x="10515613" y="7962290"/>
                  </a:lnTo>
                  <a:lnTo>
                    <a:pt x="10687063" y="7962290"/>
                  </a:lnTo>
                  <a:lnTo>
                    <a:pt x="10687063" y="7905140"/>
                  </a:lnTo>
                  <a:close/>
                </a:path>
                <a:path w="13848080" h="7962900">
                  <a:moveTo>
                    <a:pt x="10915663" y="7905140"/>
                  </a:moveTo>
                  <a:lnTo>
                    <a:pt x="10744213" y="7905140"/>
                  </a:lnTo>
                  <a:lnTo>
                    <a:pt x="10744213" y="7962290"/>
                  </a:lnTo>
                  <a:lnTo>
                    <a:pt x="10915663" y="7962290"/>
                  </a:lnTo>
                  <a:lnTo>
                    <a:pt x="10915663" y="7905140"/>
                  </a:lnTo>
                  <a:close/>
                </a:path>
                <a:path w="13848080" h="7962900">
                  <a:moveTo>
                    <a:pt x="10984675" y="7905140"/>
                  </a:moveTo>
                  <a:lnTo>
                    <a:pt x="10972813" y="7905140"/>
                  </a:lnTo>
                  <a:lnTo>
                    <a:pt x="10972813" y="7962290"/>
                  </a:lnTo>
                  <a:lnTo>
                    <a:pt x="10984675" y="7962290"/>
                  </a:lnTo>
                  <a:lnTo>
                    <a:pt x="10984675" y="7905140"/>
                  </a:lnTo>
                  <a:close/>
                </a:path>
                <a:path w="13848080" h="7962900">
                  <a:moveTo>
                    <a:pt x="11372863" y="7905140"/>
                  </a:moveTo>
                  <a:lnTo>
                    <a:pt x="11201413" y="7905140"/>
                  </a:lnTo>
                  <a:lnTo>
                    <a:pt x="11201413" y="7962290"/>
                  </a:lnTo>
                  <a:lnTo>
                    <a:pt x="11372863" y="7962290"/>
                  </a:lnTo>
                  <a:lnTo>
                    <a:pt x="11372863" y="7905140"/>
                  </a:lnTo>
                  <a:close/>
                </a:path>
                <a:path w="13848080" h="7962900">
                  <a:moveTo>
                    <a:pt x="11601463" y="7905140"/>
                  </a:moveTo>
                  <a:lnTo>
                    <a:pt x="11430013" y="7905140"/>
                  </a:lnTo>
                  <a:lnTo>
                    <a:pt x="11430013" y="7962290"/>
                  </a:lnTo>
                  <a:lnTo>
                    <a:pt x="11601463" y="7962290"/>
                  </a:lnTo>
                  <a:lnTo>
                    <a:pt x="11601463" y="7905140"/>
                  </a:lnTo>
                  <a:close/>
                </a:path>
                <a:path w="13848080" h="7962900">
                  <a:moveTo>
                    <a:pt x="11814632" y="0"/>
                  </a:moveTo>
                  <a:lnTo>
                    <a:pt x="11643182" y="0"/>
                  </a:lnTo>
                  <a:lnTo>
                    <a:pt x="11643182" y="57150"/>
                  </a:lnTo>
                  <a:lnTo>
                    <a:pt x="11814632" y="57150"/>
                  </a:lnTo>
                  <a:lnTo>
                    <a:pt x="11814632" y="0"/>
                  </a:lnTo>
                  <a:close/>
                </a:path>
                <a:path w="13848080" h="7962900">
                  <a:moveTo>
                    <a:pt x="11830063" y="7905140"/>
                  </a:moveTo>
                  <a:lnTo>
                    <a:pt x="11658613" y="7905140"/>
                  </a:lnTo>
                  <a:lnTo>
                    <a:pt x="11658613" y="7962290"/>
                  </a:lnTo>
                  <a:lnTo>
                    <a:pt x="11830063" y="7962290"/>
                  </a:lnTo>
                  <a:lnTo>
                    <a:pt x="11830063" y="7905140"/>
                  </a:lnTo>
                  <a:close/>
                </a:path>
                <a:path w="13848080" h="7962900">
                  <a:moveTo>
                    <a:pt x="12043232" y="0"/>
                  </a:moveTo>
                  <a:lnTo>
                    <a:pt x="11871782" y="0"/>
                  </a:lnTo>
                  <a:lnTo>
                    <a:pt x="11871782" y="57150"/>
                  </a:lnTo>
                  <a:lnTo>
                    <a:pt x="12043232" y="57150"/>
                  </a:lnTo>
                  <a:lnTo>
                    <a:pt x="12043232" y="0"/>
                  </a:lnTo>
                  <a:close/>
                </a:path>
                <a:path w="13848080" h="7962900">
                  <a:moveTo>
                    <a:pt x="12058663" y="7905140"/>
                  </a:moveTo>
                  <a:lnTo>
                    <a:pt x="11887213" y="7905140"/>
                  </a:lnTo>
                  <a:lnTo>
                    <a:pt x="11887213" y="7962290"/>
                  </a:lnTo>
                  <a:lnTo>
                    <a:pt x="12058663" y="7962290"/>
                  </a:lnTo>
                  <a:lnTo>
                    <a:pt x="12058663" y="7905140"/>
                  </a:lnTo>
                  <a:close/>
                </a:path>
                <a:path w="13848080" h="7962900">
                  <a:moveTo>
                    <a:pt x="12271832" y="0"/>
                  </a:moveTo>
                  <a:lnTo>
                    <a:pt x="12100382" y="0"/>
                  </a:lnTo>
                  <a:lnTo>
                    <a:pt x="12100382" y="57150"/>
                  </a:lnTo>
                  <a:lnTo>
                    <a:pt x="12271832" y="57150"/>
                  </a:lnTo>
                  <a:lnTo>
                    <a:pt x="12271832" y="0"/>
                  </a:lnTo>
                  <a:close/>
                </a:path>
                <a:path w="13848080" h="7962900">
                  <a:moveTo>
                    <a:pt x="12287263" y="7905140"/>
                  </a:moveTo>
                  <a:lnTo>
                    <a:pt x="12115813" y="7905140"/>
                  </a:lnTo>
                  <a:lnTo>
                    <a:pt x="12115813" y="7962290"/>
                  </a:lnTo>
                  <a:lnTo>
                    <a:pt x="12287263" y="7962290"/>
                  </a:lnTo>
                  <a:lnTo>
                    <a:pt x="12287263" y="7905140"/>
                  </a:lnTo>
                  <a:close/>
                </a:path>
                <a:path w="13848080" h="7962900">
                  <a:moveTo>
                    <a:pt x="12500432" y="0"/>
                  </a:moveTo>
                  <a:lnTo>
                    <a:pt x="12328982" y="0"/>
                  </a:lnTo>
                  <a:lnTo>
                    <a:pt x="12328982" y="57150"/>
                  </a:lnTo>
                  <a:lnTo>
                    <a:pt x="12500432" y="57150"/>
                  </a:lnTo>
                  <a:lnTo>
                    <a:pt x="12500432" y="0"/>
                  </a:lnTo>
                  <a:close/>
                </a:path>
                <a:path w="13848080" h="7962900">
                  <a:moveTo>
                    <a:pt x="12515863" y="7905140"/>
                  </a:moveTo>
                  <a:lnTo>
                    <a:pt x="12344413" y="7905140"/>
                  </a:lnTo>
                  <a:lnTo>
                    <a:pt x="12344413" y="7962290"/>
                  </a:lnTo>
                  <a:lnTo>
                    <a:pt x="12515863" y="7962290"/>
                  </a:lnTo>
                  <a:lnTo>
                    <a:pt x="12515863" y="7905140"/>
                  </a:lnTo>
                  <a:close/>
                </a:path>
                <a:path w="13848080" h="7962900">
                  <a:moveTo>
                    <a:pt x="12729032" y="0"/>
                  </a:moveTo>
                  <a:lnTo>
                    <a:pt x="12557582" y="0"/>
                  </a:lnTo>
                  <a:lnTo>
                    <a:pt x="12557582" y="57150"/>
                  </a:lnTo>
                  <a:lnTo>
                    <a:pt x="12729032" y="57150"/>
                  </a:lnTo>
                  <a:lnTo>
                    <a:pt x="12729032" y="0"/>
                  </a:lnTo>
                  <a:close/>
                </a:path>
                <a:path w="13848080" h="7962900">
                  <a:moveTo>
                    <a:pt x="12744463" y="7905140"/>
                  </a:moveTo>
                  <a:lnTo>
                    <a:pt x="12573013" y="7905140"/>
                  </a:lnTo>
                  <a:lnTo>
                    <a:pt x="12573013" y="7962290"/>
                  </a:lnTo>
                  <a:lnTo>
                    <a:pt x="12744463" y="7962290"/>
                  </a:lnTo>
                  <a:lnTo>
                    <a:pt x="12744463" y="7905140"/>
                  </a:lnTo>
                  <a:close/>
                </a:path>
                <a:path w="13848080" h="7962900">
                  <a:moveTo>
                    <a:pt x="12957632" y="0"/>
                  </a:moveTo>
                  <a:lnTo>
                    <a:pt x="12786182" y="0"/>
                  </a:lnTo>
                  <a:lnTo>
                    <a:pt x="12786182" y="57150"/>
                  </a:lnTo>
                  <a:lnTo>
                    <a:pt x="12957632" y="57150"/>
                  </a:lnTo>
                  <a:lnTo>
                    <a:pt x="12957632" y="0"/>
                  </a:lnTo>
                  <a:close/>
                </a:path>
                <a:path w="13848080" h="7962900">
                  <a:moveTo>
                    <a:pt x="12973063" y="7905140"/>
                  </a:moveTo>
                  <a:lnTo>
                    <a:pt x="12801613" y="7905140"/>
                  </a:lnTo>
                  <a:lnTo>
                    <a:pt x="12801613" y="7962290"/>
                  </a:lnTo>
                  <a:lnTo>
                    <a:pt x="12973063" y="7962290"/>
                  </a:lnTo>
                  <a:lnTo>
                    <a:pt x="12973063" y="7905140"/>
                  </a:lnTo>
                  <a:close/>
                </a:path>
                <a:path w="13848080" h="7962900">
                  <a:moveTo>
                    <a:pt x="13186232" y="0"/>
                  </a:moveTo>
                  <a:lnTo>
                    <a:pt x="13014782" y="0"/>
                  </a:lnTo>
                  <a:lnTo>
                    <a:pt x="13014782" y="57150"/>
                  </a:lnTo>
                  <a:lnTo>
                    <a:pt x="13186232" y="57150"/>
                  </a:lnTo>
                  <a:lnTo>
                    <a:pt x="13186232" y="0"/>
                  </a:lnTo>
                  <a:close/>
                </a:path>
                <a:path w="13848080" h="7962900">
                  <a:moveTo>
                    <a:pt x="13201663" y="7905140"/>
                  </a:moveTo>
                  <a:lnTo>
                    <a:pt x="13030213" y="7905140"/>
                  </a:lnTo>
                  <a:lnTo>
                    <a:pt x="13030213" y="7962290"/>
                  </a:lnTo>
                  <a:lnTo>
                    <a:pt x="13201663" y="7962290"/>
                  </a:lnTo>
                  <a:lnTo>
                    <a:pt x="13201663" y="7905140"/>
                  </a:lnTo>
                  <a:close/>
                </a:path>
                <a:path w="13848080" h="7962900">
                  <a:moveTo>
                    <a:pt x="13414832" y="0"/>
                  </a:moveTo>
                  <a:lnTo>
                    <a:pt x="13243382" y="0"/>
                  </a:lnTo>
                  <a:lnTo>
                    <a:pt x="13243382" y="57150"/>
                  </a:lnTo>
                  <a:lnTo>
                    <a:pt x="13414832" y="57150"/>
                  </a:lnTo>
                  <a:lnTo>
                    <a:pt x="13414832" y="0"/>
                  </a:lnTo>
                  <a:close/>
                </a:path>
                <a:path w="13848080" h="7962900">
                  <a:moveTo>
                    <a:pt x="13430263" y="7905140"/>
                  </a:moveTo>
                  <a:lnTo>
                    <a:pt x="13258813" y="7905140"/>
                  </a:lnTo>
                  <a:lnTo>
                    <a:pt x="13258813" y="7962290"/>
                  </a:lnTo>
                  <a:lnTo>
                    <a:pt x="13430263" y="7962290"/>
                  </a:lnTo>
                  <a:lnTo>
                    <a:pt x="13430263" y="7905140"/>
                  </a:lnTo>
                  <a:close/>
                </a:path>
                <a:path w="13848080" h="7962900">
                  <a:moveTo>
                    <a:pt x="13643432" y="0"/>
                  </a:moveTo>
                  <a:lnTo>
                    <a:pt x="13471982" y="0"/>
                  </a:lnTo>
                  <a:lnTo>
                    <a:pt x="13471982" y="57150"/>
                  </a:lnTo>
                  <a:lnTo>
                    <a:pt x="13643432" y="57150"/>
                  </a:lnTo>
                  <a:lnTo>
                    <a:pt x="13643432" y="0"/>
                  </a:lnTo>
                  <a:close/>
                </a:path>
                <a:path w="13848080" h="7962900">
                  <a:moveTo>
                    <a:pt x="13658863" y="7905140"/>
                  </a:moveTo>
                  <a:lnTo>
                    <a:pt x="13487413" y="7905140"/>
                  </a:lnTo>
                  <a:lnTo>
                    <a:pt x="13487413" y="7962290"/>
                  </a:lnTo>
                  <a:lnTo>
                    <a:pt x="13658863" y="7962290"/>
                  </a:lnTo>
                  <a:lnTo>
                    <a:pt x="13658863" y="7905140"/>
                  </a:lnTo>
                  <a:close/>
                </a:path>
                <a:path w="13848080" h="7962900">
                  <a:moveTo>
                    <a:pt x="13847623" y="7905140"/>
                  </a:moveTo>
                  <a:lnTo>
                    <a:pt x="13716013" y="7905140"/>
                  </a:lnTo>
                  <a:lnTo>
                    <a:pt x="13716013" y="7962290"/>
                  </a:lnTo>
                  <a:lnTo>
                    <a:pt x="13847623" y="7962290"/>
                  </a:lnTo>
                  <a:lnTo>
                    <a:pt x="13847623" y="7905140"/>
                  </a:lnTo>
                  <a:close/>
                </a:path>
                <a:path w="13848080" h="7962900">
                  <a:moveTo>
                    <a:pt x="13847623" y="0"/>
                  </a:moveTo>
                  <a:lnTo>
                    <a:pt x="13700582" y="0"/>
                  </a:lnTo>
                  <a:lnTo>
                    <a:pt x="13700582" y="57150"/>
                  </a:lnTo>
                  <a:lnTo>
                    <a:pt x="13847623" y="57150"/>
                  </a:lnTo>
                  <a:lnTo>
                    <a:pt x="138476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162341"/>
              <a:ext cx="4612005" cy="7962900"/>
            </a:xfrm>
            <a:custGeom>
              <a:avLst/>
              <a:gdLst/>
              <a:ahLst/>
              <a:cxnLst/>
              <a:rect l="l" t="t" r="r" b="b"/>
              <a:pathLst>
                <a:path w="4612005" h="7962900">
                  <a:moveTo>
                    <a:pt x="24396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396" y="57150"/>
                  </a:lnTo>
                  <a:lnTo>
                    <a:pt x="24396" y="0"/>
                  </a:lnTo>
                  <a:close/>
                </a:path>
                <a:path w="4612005" h="7962900">
                  <a:moveTo>
                    <a:pt x="39827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39827" y="7962290"/>
                  </a:lnTo>
                  <a:lnTo>
                    <a:pt x="39827" y="7905140"/>
                  </a:lnTo>
                  <a:close/>
                </a:path>
                <a:path w="4612005" h="7962900">
                  <a:moveTo>
                    <a:pt x="268427" y="7905140"/>
                  </a:moveTo>
                  <a:lnTo>
                    <a:pt x="96977" y="7905140"/>
                  </a:lnTo>
                  <a:lnTo>
                    <a:pt x="96977" y="7962290"/>
                  </a:lnTo>
                  <a:lnTo>
                    <a:pt x="268427" y="7962290"/>
                  </a:lnTo>
                  <a:lnTo>
                    <a:pt x="268427" y="7905140"/>
                  </a:lnTo>
                  <a:close/>
                </a:path>
                <a:path w="4612005" h="7962900">
                  <a:moveTo>
                    <a:pt x="497027" y="7905140"/>
                  </a:moveTo>
                  <a:lnTo>
                    <a:pt x="325577" y="7905140"/>
                  </a:lnTo>
                  <a:lnTo>
                    <a:pt x="325577" y="7962290"/>
                  </a:lnTo>
                  <a:lnTo>
                    <a:pt x="497027" y="7962290"/>
                  </a:lnTo>
                  <a:lnTo>
                    <a:pt x="497027" y="7905140"/>
                  </a:lnTo>
                  <a:close/>
                </a:path>
                <a:path w="4612005" h="7962900">
                  <a:moveTo>
                    <a:pt x="725627" y="7905140"/>
                  </a:moveTo>
                  <a:lnTo>
                    <a:pt x="554177" y="7905140"/>
                  </a:lnTo>
                  <a:lnTo>
                    <a:pt x="554177" y="7962290"/>
                  </a:lnTo>
                  <a:lnTo>
                    <a:pt x="725627" y="7962290"/>
                  </a:lnTo>
                  <a:lnTo>
                    <a:pt x="725627" y="7905140"/>
                  </a:lnTo>
                  <a:close/>
                </a:path>
                <a:path w="4612005" h="7962900">
                  <a:moveTo>
                    <a:pt x="954227" y="7905140"/>
                  </a:moveTo>
                  <a:lnTo>
                    <a:pt x="782777" y="7905140"/>
                  </a:lnTo>
                  <a:lnTo>
                    <a:pt x="782777" y="7962290"/>
                  </a:lnTo>
                  <a:lnTo>
                    <a:pt x="954227" y="7962290"/>
                  </a:lnTo>
                  <a:lnTo>
                    <a:pt x="954227" y="7905140"/>
                  </a:lnTo>
                  <a:close/>
                </a:path>
                <a:path w="4612005" h="7962900">
                  <a:moveTo>
                    <a:pt x="1182827" y="7905140"/>
                  </a:moveTo>
                  <a:lnTo>
                    <a:pt x="1011377" y="7905140"/>
                  </a:lnTo>
                  <a:lnTo>
                    <a:pt x="1011377" y="7962290"/>
                  </a:lnTo>
                  <a:lnTo>
                    <a:pt x="1182827" y="7962290"/>
                  </a:lnTo>
                  <a:lnTo>
                    <a:pt x="1182827" y="7905140"/>
                  </a:lnTo>
                  <a:close/>
                </a:path>
                <a:path w="4612005" h="7962900">
                  <a:moveTo>
                    <a:pt x="1411427" y="7905140"/>
                  </a:moveTo>
                  <a:lnTo>
                    <a:pt x="1239977" y="7905140"/>
                  </a:lnTo>
                  <a:lnTo>
                    <a:pt x="1239977" y="7962290"/>
                  </a:lnTo>
                  <a:lnTo>
                    <a:pt x="1411427" y="7962290"/>
                  </a:lnTo>
                  <a:lnTo>
                    <a:pt x="1411427" y="7905140"/>
                  </a:lnTo>
                  <a:close/>
                </a:path>
                <a:path w="4612005" h="7962900">
                  <a:moveTo>
                    <a:pt x="1640027" y="7905140"/>
                  </a:moveTo>
                  <a:lnTo>
                    <a:pt x="1468577" y="7905140"/>
                  </a:lnTo>
                  <a:lnTo>
                    <a:pt x="1468577" y="7962290"/>
                  </a:lnTo>
                  <a:lnTo>
                    <a:pt x="1640027" y="7962290"/>
                  </a:lnTo>
                  <a:lnTo>
                    <a:pt x="1640027" y="7905140"/>
                  </a:lnTo>
                  <a:close/>
                </a:path>
                <a:path w="4612005" h="7962900">
                  <a:moveTo>
                    <a:pt x="1868627" y="7905140"/>
                  </a:moveTo>
                  <a:lnTo>
                    <a:pt x="1697177" y="7905140"/>
                  </a:lnTo>
                  <a:lnTo>
                    <a:pt x="1697177" y="7962290"/>
                  </a:lnTo>
                  <a:lnTo>
                    <a:pt x="1868627" y="7962290"/>
                  </a:lnTo>
                  <a:lnTo>
                    <a:pt x="1868627" y="7905140"/>
                  </a:lnTo>
                  <a:close/>
                </a:path>
                <a:path w="4612005" h="7962900">
                  <a:moveTo>
                    <a:pt x="2097227" y="7905140"/>
                  </a:moveTo>
                  <a:lnTo>
                    <a:pt x="1925777" y="7905140"/>
                  </a:lnTo>
                  <a:lnTo>
                    <a:pt x="1925777" y="7962290"/>
                  </a:lnTo>
                  <a:lnTo>
                    <a:pt x="2097227" y="7962290"/>
                  </a:lnTo>
                  <a:lnTo>
                    <a:pt x="2097227" y="7905140"/>
                  </a:lnTo>
                  <a:close/>
                </a:path>
                <a:path w="4612005" h="7962900">
                  <a:moveTo>
                    <a:pt x="2325827" y="7905140"/>
                  </a:moveTo>
                  <a:lnTo>
                    <a:pt x="2154377" y="7905140"/>
                  </a:lnTo>
                  <a:lnTo>
                    <a:pt x="2154377" y="7962290"/>
                  </a:lnTo>
                  <a:lnTo>
                    <a:pt x="2325827" y="7962290"/>
                  </a:lnTo>
                  <a:lnTo>
                    <a:pt x="2325827" y="7905140"/>
                  </a:lnTo>
                  <a:close/>
                </a:path>
                <a:path w="4612005" h="7962900">
                  <a:moveTo>
                    <a:pt x="2554427" y="7905140"/>
                  </a:moveTo>
                  <a:lnTo>
                    <a:pt x="2382977" y="7905140"/>
                  </a:lnTo>
                  <a:lnTo>
                    <a:pt x="2382977" y="7962290"/>
                  </a:lnTo>
                  <a:lnTo>
                    <a:pt x="2554427" y="7962290"/>
                  </a:lnTo>
                  <a:lnTo>
                    <a:pt x="2554427" y="7905140"/>
                  </a:lnTo>
                  <a:close/>
                </a:path>
                <a:path w="4612005" h="7962900">
                  <a:moveTo>
                    <a:pt x="2783027" y="7905140"/>
                  </a:moveTo>
                  <a:lnTo>
                    <a:pt x="2611577" y="7905140"/>
                  </a:lnTo>
                  <a:lnTo>
                    <a:pt x="2611577" y="7962290"/>
                  </a:lnTo>
                  <a:lnTo>
                    <a:pt x="2783027" y="7962290"/>
                  </a:lnTo>
                  <a:lnTo>
                    <a:pt x="2783027" y="7905140"/>
                  </a:lnTo>
                  <a:close/>
                </a:path>
                <a:path w="4612005" h="7962900">
                  <a:moveTo>
                    <a:pt x="3011627" y="7905140"/>
                  </a:moveTo>
                  <a:lnTo>
                    <a:pt x="2840177" y="7905140"/>
                  </a:lnTo>
                  <a:lnTo>
                    <a:pt x="2840177" y="7962290"/>
                  </a:lnTo>
                  <a:lnTo>
                    <a:pt x="3011627" y="7962290"/>
                  </a:lnTo>
                  <a:lnTo>
                    <a:pt x="3011627" y="7905140"/>
                  </a:lnTo>
                  <a:close/>
                </a:path>
                <a:path w="4612005" h="7962900">
                  <a:moveTo>
                    <a:pt x="3240214" y="7905140"/>
                  </a:moveTo>
                  <a:lnTo>
                    <a:pt x="3068777" y="7905140"/>
                  </a:lnTo>
                  <a:lnTo>
                    <a:pt x="3068777" y="7962290"/>
                  </a:lnTo>
                  <a:lnTo>
                    <a:pt x="3240214" y="7962290"/>
                  </a:lnTo>
                  <a:lnTo>
                    <a:pt x="3240214" y="7905140"/>
                  </a:lnTo>
                  <a:close/>
                </a:path>
                <a:path w="4612005" h="7962900">
                  <a:moveTo>
                    <a:pt x="3468827" y="7905140"/>
                  </a:moveTo>
                  <a:lnTo>
                    <a:pt x="3297364" y="7905140"/>
                  </a:lnTo>
                  <a:lnTo>
                    <a:pt x="3297364" y="7962290"/>
                  </a:lnTo>
                  <a:lnTo>
                    <a:pt x="3468827" y="7962290"/>
                  </a:lnTo>
                  <a:lnTo>
                    <a:pt x="3468827" y="7905140"/>
                  </a:lnTo>
                  <a:close/>
                </a:path>
                <a:path w="4612005" h="7962900">
                  <a:moveTo>
                    <a:pt x="3697427" y="7905140"/>
                  </a:moveTo>
                  <a:lnTo>
                    <a:pt x="3525964" y="7905140"/>
                  </a:lnTo>
                  <a:lnTo>
                    <a:pt x="3525964" y="7962290"/>
                  </a:lnTo>
                  <a:lnTo>
                    <a:pt x="3697427" y="7962290"/>
                  </a:lnTo>
                  <a:lnTo>
                    <a:pt x="3697427" y="7905140"/>
                  </a:lnTo>
                  <a:close/>
                </a:path>
                <a:path w="4612005" h="7962900">
                  <a:moveTo>
                    <a:pt x="3926014" y="7905140"/>
                  </a:moveTo>
                  <a:lnTo>
                    <a:pt x="3754564" y="7905140"/>
                  </a:lnTo>
                  <a:lnTo>
                    <a:pt x="3754564" y="7962290"/>
                  </a:lnTo>
                  <a:lnTo>
                    <a:pt x="3926014" y="7962290"/>
                  </a:lnTo>
                  <a:lnTo>
                    <a:pt x="3926014" y="7905140"/>
                  </a:lnTo>
                  <a:close/>
                </a:path>
                <a:path w="4612005" h="7962900">
                  <a:moveTo>
                    <a:pt x="4154614" y="7905140"/>
                  </a:moveTo>
                  <a:lnTo>
                    <a:pt x="3983177" y="7905140"/>
                  </a:lnTo>
                  <a:lnTo>
                    <a:pt x="3983177" y="7962290"/>
                  </a:lnTo>
                  <a:lnTo>
                    <a:pt x="4154614" y="7962290"/>
                  </a:lnTo>
                  <a:lnTo>
                    <a:pt x="4154614" y="7905140"/>
                  </a:lnTo>
                  <a:close/>
                </a:path>
                <a:path w="4612005" h="7962900">
                  <a:moveTo>
                    <a:pt x="4383214" y="7905140"/>
                  </a:moveTo>
                  <a:lnTo>
                    <a:pt x="4211777" y="7905140"/>
                  </a:lnTo>
                  <a:lnTo>
                    <a:pt x="4211777" y="7962290"/>
                  </a:lnTo>
                  <a:lnTo>
                    <a:pt x="4383214" y="7962290"/>
                  </a:lnTo>
                  <a:lnTo>
                    <a:pt x="4383214" y="7905140"/>
                  </a:lnTo>
                  <a:close/>
                </a:path>
                <a:path w="4612005" h="7962900">
                  <a:moveTo>
                    <a:pt x="4611827" y="7905140"/>
                  </a:moveTo>
                  <a:lnTo>
                    <a:pt x="4440364" y="7905140"/>
                  </a:lnTo>
                  <a:lnTo>
                    <a:pt x="4440364" y="7962290"/>
                  </a:lnTo>
                  <a:lnTo>
                    <a:pt x="4611827" y="7962290"/>
                  </a:lnTo>
                  <a:lnTo>
                    <a:pt x="4611827" y="79051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340649"/>
              <a:ext cx="18288000" cy="7606030"/>
            </a:xfrm>
            <a:custGeom>
              <a:avLst/>
              <a:gdLst/>
              <a:ahLst/>
              <a:cxnLst/>
              <a:rect l="l" t="t" r="r" b="b"/>
              <a:pathLst>
                <a:path w="18288000" h="7606030">
                  <a:moveTo>
                    <a:pt x="18287988" y="7510437"/>
                  </a:moveTo>
                  <a:lnTo>
                    <a:pt x="0" y="7510437"/>
                  </a:lnTo>
                  <a:lnTo>
                    <a:pt x="0" y="7605687"/>
                  </a:lnTo>
                  <a:lnTo>
                    <a:pt x="18287988" y="7605687"/>
                  </a:lnTo>
                  <a:lnTo>
                    <a:pt x="18287988" y="7510437"/>
                  </a:lnTo>
                  <a:close/>
                </a:path>
                <a:path w="18288000" h="7606030">
                  <a:moveTo>
                    <a:pt x="18287988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8287988" y="9525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446109" y="1229535"/>
            <a:ext cx="737552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985" dirty="0"/>
              <a:t>KARAKTERISTIK</a:t>
            </a:r>
            <a:r>
              <a:rPr sz="7000" spc="-670" dirty="0"/>
              <a:t> </a:t>
            </a:r>
            <a:r>
              <a:rPr sz="7000" spc="-1175" dirty="0"/>
              <a:t>INTERNET</a:t>
            </a:r>
            <a:endParaRPr sz="7000"/>
          </a:p>
        </p:txBody>
      </p:sp>
      <p:grpSp>
        <p:nvGrpSpPr>
          <p:cNvPr id="9" name="object 9"/>
          <p:cNvGrpSpPr/>
          <p:nvPr/>
        </p:nvGrpSpPr>
        <p:grpSpPr>
          <a:xfrm>
            <a:off x="1811401" y="516748"/>
            <a:ext cx="14648815" cy="9402445"/>
            <a:chOff x="1811401" y="516748"/>
            <a:chExt cx="14648815" cy="9402445"/>
          </a:xfrm>
        </p:grpSpPr>
        <p:sp>
          <p:nvSpPr>
            <p:cNvPr id="10" name="object 10"/>
            <p:cNvSpPr/>
            <p:nvPr/>
          </p:nvSpPr>
          <p:spPr>
            <a:xfrm>
              <a:off x="1843915" y="789478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6"/>
                  </a:lnTo>
                  <a:lnTo>
                    <a:pt x="1683605" y="525295"/>
                  </a:lnTo>
                  <a:lnTo>
                    <a:pt x="1646405" y="490570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1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3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6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3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4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1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843915" y="789478"/>
              <a:ext cx="1906270" cy="596265"/>
            </a:xfrm>
            <a:custGeom>
              <a:avLst/>
              <a:gdLst/>
              <a:ahLst/>
              <a:cxnLst/>
              <a:rect l="l" t="t" r="r" b="b"/>
              <a:pathLst>
                <a:path w="1906270" h="596265">
                  <a:moveTo>
                    <a:pt x="1798141" y="596170"/>
                  </a:moveTo>
                  <a:lnTo>
                    <a:pt x="1755945" y="587580"/>
                  </a:lnTo>
                  <a:lnTo>
                    <a:pt x="1719397" y="561927"/>
                  </a:lnTo>
                  <a:lnTo>
                    <a:pt x="1683605" y="525296"/>
                  </a:lnTo>
                  <a:lnTo>
                    <a:pt x="1646405" y="490571"/>
                  </a:lnTo>
                  <a:lnTo>
                    <a:pt x="1607859" y="457779"/>
                  </a:lnTo>
                  <a:lnTo>
                    <a:pt x="1568026" y="426949"/>
                  </a:lnTo>
                  <a:lnTo>
                    <a:pt x="1526969" y="398107"/>
                  </a:lnTo>
                  <a:lnTo>
                    <a:pt x="1484746" y="371282"/>
                  </a:lnTo>
                  <a:lnTo>
                    <a:pt x="1441419" y="346500"/>
                  </a:lnTo>
                  <a:lnTo>
                    <a:pt x="1397049" y="323789"/>
                  </a:lnTo>
                  <a:lnTo>
                    <a:pt x="1351697" y="303178"/>
                  </a:lnTo>
                  <a:lnTo>
                    <a:pt x="1305423" y="284692"/>
                  </a:lnTo>
                  <a:lnTo>
                    <a:pt x="1258287" y="268361"/>
                  </a:lnTo>
                  <a:lnTo>
                    <a:pt x="1210351" y="254211"/>
                  </a:lnTo>
                  <a:lnTo>
                    <a:pt x="1161675" y="242270"/>
                  </a:lnTo>
                  <a:lnTo>
                    <a:pt x="1112321" y="232565"/>
                  </a:lnTo>
                  <a:lnTo>
                    <a:pt x="1062348" y="225125"/>
                  </a:lnTo>
                  <a:lnTo>
                    <a:pt x="1011817" y="219976"/>
                  </a:lnTo>
                  <a:lnTo>
                    <a:pt x="960789" y="217147"/>
                  </a:lnTo>
                  <a:lnTo>
                    <a:pt x="909722" y="216626"/>
                  </a:lnTo>
                  <a:lnTo>
                    <a:pt x="858993" y="218461"/>
                  </a:lnTo>
                  <a:lnTo>
                    <a:pt x="808666" y="222629"/>
                  </a:lnTo>
                  <a:lnTo>
                    <a:pt x="758803" y="229104"/>
                  </a:lnTo>
                  <a:lnTo>
                    <a:pt x="709468" y="237861"/>
                  </a:lnTo>
                  <a:lnTo>
                    <a:pt x="660724" y="248877"/>
                  </a:lnTo>
                  <a:lnTo>
                    <a:pt x="612634" y="262127"/>
                  </a:lnTo>
                  <a:lnTo>
                    <a:pt x="565261" y="277587"/>
                  </a:lnTo>
                  <a:lnTo>
                    <a:pt x="518668" y="295231"/>
                  </a:lnTo>
                  <a:lnTo>
                    <a:pt x="472919" y="315036"/>
                  </a:lnTo>
                  <a:lnTo>
                    <a:pt x="428077" y="336976"/>
                  </a:lnTo>
                  <a:lnTo>
                    <a:pt x="384204" y="361028"/>
                  </a:lnTo>
                  <a:lnTo>
                    <a:pt x="341365" y="387166"/>
                  </a:lnTo>
                  <a:lnTo>
                    <a:pt x="299621" y="415367"/>
                  </a:lnTo>
                  <a:lnTo>
                    <a:pt x="259037" y="445605"/>
                  </a:lnTo>
                  <a:lnTo>
                    <a:pt x="219676" y="477857"/>
                  </a:lnTo>
                  <a:lnTo>
                    <a:pt x="181600" y="512097"/>
                  </a:lnTo>
                  <a:lnTo>
                    <a:pt x="145170" y="534709"/>
                  </a:lnTo>
                  <a:lnTo>
                    <a:pt x="104344" y="541325"/>
                  </a:lnTo>
                  <a:lnTo>
                    <a:pt x="64023" y="532097"/>
                  </a:lnTo>
                  <a:lnTo>
                    <a:pt x="29109" y="507176"/>
                  </a:lnTo>
                  <a:lnTo>
                    <a:pt x="6582" y="470587"/>
                  </a:lnTo>
                  <a:lnTo>
                    <a:pt x="0" y="429584"/>
                  </a:lnTo>
                  <a:lnTo>
                    <a:pt x="9205" y="389088"/>
                  </a:lnTo>
                  <a:lnTo>
                    <a:pt x="34041" y="354022"/>
                  </a:lnTo>
                  <a:lnTo>
                    <a:pt x="70854" y="320634"/>
                  </a:lnTo>
                  <a:lnTo>
                    <a:pt x="108680" y="288816"/>
                  </a:lnTo>
                  <a:lnTo>
                    <a:pt x="147481" y="258580"/>
                  </a:lnTo>
                  <a:lnTo>
                    <a:pt x="187216" y="229942"/>
                  </a:lnTo>
                  <a:lnTo>
                    <a:pt x="227847" y="202914"/>
                  </a:lnTo>
                  <a:lnTo>
                    <a:pt x="269334" y="177509"/>
                  </a:lnTo>
                  <a:lnTo>
                    <a:pt x="311639" y="153743"/>
                  </a:lnTo>
                  <a:lnTo>
                    <a:pt x="354721" y="131627"/>
                  </a:lnTo>
                  <a:lnTo>
                    <a:pt x="398542" y="111177"/>
                  </a:lnTo>
                  <a:lnTo>
                    <a:pt x="443062" y="92405"/>
                  </a:lnTo>
                  <a:lnTo>
                    <a:pt x="488243" y="75325"/>
                  </a:lnTo>
                  <a:lnTo>
                    <a:pt x="534044" y="59951"/>
                  </a:lnTo>
                  <a:lnTo>
                    <a:pt x="580427" y="46296"/>
                  </a:lnTo>
                  <a:lnTo>
                    <a:pt x="627353" y="34374"/>
                  </a:lnTo>
                  <a:lnTo>
                    <a:pt x="674782" y="24199"/>
                  </a:lnTo>
                  <a:lnTo>
                    <a:pt x="722675" y="15784"/>
                  </a:lnTo>
                  <a:lnTo>
                    <a:pt x="770993" y="9143"/>
                  </a:lnTo>
                  <a:lnTo>
                    <a:pt x="819696" y="4289"/>
                  </a:lnTo>
                  <a:lnTo>
                    <a:pt x="868746" y="1237"/>
                  </a:lnTo>
                  <a:lnTo>
                    <a:pt x="918102" y="0"/>
                  </a:lnTo>
                  <a:lnTo>
                    <a:pt x="967727" y="590"/>
                  </a:lnTo>
                  <a:lnTo>
                    <a:pt x="1017275" y="3118"/>
                  </a:lnTo>
                  <a:lnTo>
                    <a:pt x="1066441" y="7471"/>
                  </a:lnTo>
                  <a:lnTo>
                    <a:pt x="1115187" y="13632"/>
                  </a:lnTo>
                  <a:lnTo>
                    <a:pt x="1163474" y="21585"/>
                  </a:lnTo>
                  <a:lnTo>
                    <a:pt x="1211263" y="31310"/>
                  </a:lnTo>
                  <a:lnTo>
                    <a:pt x="1258515" y="42791"/>
                  </a:lnTo>
                  <a:lnTo>
                    <a:pt x="1305194" y="56011"/>
                  </a:lnTo>
                  <a:lnTo>
                    <a:pt x="1351259" y="70950"/>
                  </a:lnTo>
                  <a:lnTo>
                    <a:pt x="1396672" y="87593"/>
                  </a:lnTo>
                  <a:lnTo>
                    <a:pt x="1441395" y="105922"/>
                  </a:lnTo>
                  <a:lnTo>
                    <a:pt x="1485390" y="125918"/>
                  </a:lnTo>
                  <a:lnTo>
                    <a:pt x="1528618" y="147565"/>
                  </a:lnTo>
                  <a:lnTo>
                    <a:pt x="1571039" y="170844"/>
                  </a:lnTo>
                  <a:lnTo>
                    <a:pt x="1612617" y="195739"/>
                  </a:lnTo>
                  <a:lnTo>
                    <a:pt x="1653312" y="222232"/>
                  </a:lnTo>
                  <a:lnTo>
                    <a:pt x="1693085" y="250304"/>
                  </a:lnTo>
                  <a:lnTo>
                    <a:pt x="1731899" y="279940"/>
                  </a:lnTo>
                  <a:lnTo>
                    <a:pt x="1769714" y="311121"/>
                  </a:lnTo>
                  <a:lnTo>
                    <a:pt x="1806493" y="343829"/>
                  </a:lnTo>
                  <a:lnTo>
                    <a:pt x="1842197" y="378047"/>
                  </a:lnTo>
                  <a:lnTo>
                    <a:pt x="1876786" y="413758"/>
                  </a:lnTo>
                  <a:lnTo>
                    <a:pt x="1899314" y="450347"/>
                  </a:lnTo>
                  <a:lnTo>
                    <a:pt x="1905900" y="491347"/>
                  </a:lnTo>
                  <a:lnTo>
                    <a:pt x="1896705" y="531833"/>
                  </a:lnTo>
                  <a:lnTo>
                    <a:pt x="1871887" y="566880"/>
                  </a:lnTo>
                  <a:lnTo>
                    <a:pt x="1855283" y="579717"/>
                  </a:lnTo>
                  <a:lnTo>
                    <a:pt x="1837098" y="588868"/>
                  </a:lnTo>
                  <a:lnTo>
                    <a:pt x="1817870" y="594347"/>
                  </a:lnTo>
                  <a:lnTo>
                    <a:pt x="1798141" y="596170"/>
                  </a:lnTo>
                  <a:close/>
                </a:path>
              </a:pathLst>
            </a:custGeom>
            <a:ln w="3802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57490" y="1147499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2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4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0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57490" y="1147500"/>
              <a:ext cx="1461135" cy="496570"/>
            </a:xfrm>
            <a:custGeom>
              <a:avLst/>
              <a:gdLst/>
              <a:ahLst/>
              <a:cxnLst/>
              <a:rect l="l" t="t" r="r" b="b"/>
              <a:pathLst>
                <a:path w="1461135" h="496569">
                  <a:moveTo>
                    <a:pt x="1353166" y="496114"/>
                  </a:moveTo>
                  <a:lnTo>
                    <a:pt x="1310958" y="487528"/>
                  </a:lnTo>
                  <a:lnTo>
                    <a:pt x="1274422" y="461903"/>
                  </a:lnTo>
                  <a:lnTo>
                    <a:pt x="1239923" y="427176"/>
                  </a:lnTo>
                  <a:lnTo>
                    <a:pt x="1203789" y="395084"/>
                  </a:lnTo>
                  <a:lnTo>
                    <a:pt x="1166150" y="365633"/>
                  </a:lnTo>
                  <a:lnTo>
                    <a:pt x="1127134" y="338825"/>
                  </a:lnTo>
                  <a:lnTo>
                    <a:pt x="1086870" y="314667"/>
                  </a:lnTo>
                  <a:lnTo>
                    <a:pt x="1045487" y="293161"/>
                  </a:lnTo>
                  <a:lnTo>
                    <a:pt x="1003115" y="274312"/>
                  </a:lnTo>
                  <a:lnTo>
                    <a:pt x="959882" y="258125"/>
                  </a:lnTo>
                  <a:lnTo>
                    <a:pt x="915917" y="244602"/>
                  </a:lnTo>
                  <a:lnTo>
                    <a:pt x="871349" y="233748"/>
                  </a:lnTo>
                  <a:lnTo>
                    <a:pt x="826308" y="225568"/>
                  </a:lnTo>
                  <a:lnTo>
                    <a:pt x="780922" y="220066"/>
                  </a:lnTo>
                  <a:lnTo>
                    <a:pt x="735320" y="217245"/>
                  </a:lnTo>
                  <a:lnTo>
                    <a:pt x="689632" y="217111"/>
                  </a:lnTo>
                  <a:lnTo>
                    <a:pt x="643986" y="219666"/>
                  </a:lnTo>
                  <a:lnTo>
                    <a:pt x="598512" y="224916"/>
                  </a:lnTo>
                  <a:lnTo>
                    <a:pt x="553337" y="232863"/>
                  </a:lnTo>
                  <a:lnTo>
                    <a:pt x="508593" y="243514"/>
                  </a:lnTo>
                  <a:lnTo>
                    <a:pt x="464406" y="256871"/>
                  </a:lnTo>
                  <a:lnTo>
                    <a:pt x="420907" y="272939"/>
                  </a:lnTo>
                  <a:lnTo>
                    <a:pt x="378224" y="291721"/>
                  </a:lnTo>
                  <a:lnTo>
                    <a:pt x="336487" y="313223"/>
                  </a:lnTo>
                  <a:lnTo>
                    <a:pt x="295824" y="337448"/>
                  </a:lnTo>
                  <a:lnTo>
                    <a:pt x="256364" y="364401"/>
                  </a:lnTo>
                  <a:lnTo>
                    <a:pt x="218237" y="394085"/>
                  </a:lnTo>
                  <a:lnTo>
                    <a:pt x="181571" y="426504"/>
                  </a:lnTo>
                  <a:lnTo>
                    <a:pt x="145160" y="449111"/>
                  </a:lnTo>
                  <a:lnTo>
                    <a:pt x="104344" y="455716"/>
                  </a:lnTo>
                  <a:lnTo>
                    <a:pt x="64027" y="446477"/>
                  </a:lnTo>
                  <a:lnTo>
                    <a:pt x="29113" y="421551"/>
                  </a:lnTo>
                  <a:lnTo>
                    <a:pt x="6585" y="384962"/>
                  </a:lnTo>
                  <a:lnTo>
                    <a:pt x="0" y="343962"/>
                  </a:lnTo>
                  <a:lnTo>
                    <a:pt x="9195" y="303476"/>
                  </a:lnTo>
                  <a:lnTo>
                    <a:pt x="34012" y="268429"/>
                  </a:lnTo>
                  <a:lnTo>
                    <a:pt x="70825" y="235431"/>
                  </a:lnTo>
                  <a:lnTo>
                    <a:pt x="108943" y="204487"/>
                  </a:lnTo>
                  <a:lnTo>
                    <a:pt x="148300" y="175620"/>
                  </a:lnTo>
                  <a:lnTo>
                    <a:pt x="188829" y="148854"/>
                  </a:lnTo>
                  <a:lnTo>
                    <a:pt x="230463" y="124214"/>
                  </a:lnTo>
                  <a:lnTo>
                    <a:pt x="273135" y="101723"/>
                  </a:lnTo>
                  <a:lnTo>
                    <a:pt x="316779" y="81406"/>
                  </a:lnTo>
                  <a:lnTo>
                    <a:pt x="361327" y="63286"/>
                  </a:lnTo>
                  <a:lnTo>
                    <a:pt x="406712" y="47388"/>
                  </a:lnTo>
                  <a:lnTo>
                    <a:pt x="452869" y="33735"/>
                  </a:lnTo>
                  <a:lnTo>
                    <a:pt x="499729" y="22353"/>
                  </a:lnTo>
                  <a:lnTo>
                    <a:pt x="547226" y="13264"/>
                  </a:lnTo>
                  <a:lnTo>
                    <a:pt x="595294" y="6492"/>
                  </a:lnTo>
                  <a:lnTo>
                    <a:pt x="643865" y="2063"/>
                  </a:lnTo>
                  <a:lnTo>
                    <a:pt x="692872" y="0"/>
                  </a:lnTo>
                  <a:lnTo>
                    <a:pt x="742250" y="326"/>
                  </a:lnTo>
                  <a:lnTo>
                    <a:pt x="791523" y="3129"/>
                  </a:lnTo>
                  <a:lnTo>
                    <a:pt x="840280" y="8310"/>
                  </a:lnTo>
                  <a:lnTo>
                    <a:pt x="888455" y="15839"/>
                  </a:lnTo>
                  <a:lnTo>
                    <a:pt x="935983" y="25687"/>
                  </a:lnTo>
                  <a:lnTo>
                    <a:pt x="982797" y="37823"/>
                  </a:lnTo>
                  <a:lnTo>
                    <a:pt x="1028831" y="52216"/>
                  </a:lnTo>
                  <a:lnTo>
                    <a:pt x="1074020" y="68837"/>
                  </a:lnTo>
                  <a:lnTo>
                    <a:pt x="1118298" y="87656"/>
                  </a:lnTo>
                  <a:lnTo>
                    <a:pt x="1161599" y="108642"/>
                  </a:lnTo>
                  <a:lnTo>
                    <a:pt x="1203857" y="131765"/>
                  </a:lnTo>
                  <a:lnTo>
                    <a:pt x="1245006" y="156996"/>
                  </a:lnTo>
                  <a:lnTo>
                    <a:pt x="1284980" y="184304"/>
                  </a:lnTo>
                  <a:lnTo>
                    <a:pt x="1323714" y="213658"/>
                  </a:lnTo>
                  <a:lnTo>
                    <a:pt x="1361141" y="245030"/>
                  </a:lnTo>
                  <a:lnTo>
                    <a:pt x="1397196" y="278388"/>
                  </a:lnTo>
                  <a:lnTo>
                    <a:pt x="1431812" y="313702"/>
                  </a:lnTo>
                  <a:lnTo>
                    <a:pt x="1454325" y="350291"/>
                  </a:lnTo>
                  <a:lnTo>
                    <a:pt x="1460909" y="391291"/>
                  </a:lnTo>
                  <a:lnTo>
                    <a:pt x="1451712" y="431777"/>
                  </a:lnTo>
                  <a:lnTo>
                    <a:pt x="1426880" y="466824"/>
                  </a:lnTo>
                  <a:lnTo>
                    <a:pt x="1410309" y="479661"/>
                  </a:lnTo>
                  <a:lnTo>
                    <a:pt x="1392132" y="488812"/>
                  </a:lnTo>
                  <a:lnTo>
                    <a:pt x="1372900" y="494291"/>
                  </a:lnTo>
                  <a:lnTo>
                    <a:pt x="1353166" y="496114"/>
                  </a:lnTo>
                  <a:close/>
                </a:path>
              </a:pathLst>
            </a:custGeom>
            <a:ln w="3802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81237" y="1504212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81237" y="1504213"/>
              <a:ext cx="997585" cy="392430"/>
            </a:xfrm>
            <a:custGeom>
              <a:avLst/>
              <a:gdLst/>
              <a:ahLst/>
              <a:cxnLst/>
              <a:rect l="l" t="t" r="r" b="b"/>
              <a:pathLst>
                <a:path w="997585" h="392430">
                  <a:moveTo>
                    <a:pt x="889768" y="391951"/>
                  </a:moveTo>
                  <a:lnTo>
                    <a:pt x="847560" y="383349"/>
                  </a:lnTo>
                  <a:lnTo>
                    <a:pt x="811023" y="357708"/>
                  </a:lnTo>
                  <a:lnTo>
                    <a:pt x="775974" y="324012"/>
                  </a:lnTo>
                  <a:lnTo>
                    <a:pt x="738259" y="294882"/>
                  </a:lnTo>
                  <a:lnTo>
                    <a:pt x="698268" y="270329"/>
                  </a:lnTo>
                  <a:lnTo>
                    <a:pt x="656386" y="250366"/>
                  </a:lnTo>
                  <a:lnTo>
                    <a:pt x="613001" y="235006"/>
                  </a:lnTo>
                  <a:lnTo>
                    <a:pt x="568498" y="224261"/>
                  </a:lnTo>
                  <a:lnTo>
                    <a:pt x="523266" y="218144"/>
                  </a:lnTo>
                  <a:lnTo>
                    <a:pt x="477691" y="216667"/>
                  </a:lnTo>
                  <a:lnTo>
                    <a:pt x="432160" y="219842"/>
                  </a:lnTo>
                  <a:lnTo>
                    <a:pt x="387060" y="227683"/>
                  </a:lnTo>
                  <a:lnTo>
                    <a:pt x="342778" y="240201"/>
                  </a:lnTo>
                  <a:lnTo>
                    <a:pt x="299700" y="257409"/>
                  </a:lnTo>
                  <a:lnTo>
                    <a:pt x="258214" y="279320"/>
                  </a:lnTo>
                  <a:lnTo>
                    <a:pt x="218706" y="305946"/>
                  </a:lnTo>
                  <a:lnTo>
                    <a:pt x="181563" y="337300"/>
                  </a:lnTo>
                  <a:lnTo>
                    <a:pt x="145119" y="359926"/>
                  </a:lnTo>
                  <a:lnTo>
                    <a:pt x="104299" y="366537"/>
                  </a:lnTo>
                  <a:lnTo>
                    <a:pt x="63996" y="357291"/>
                  </a:lnTo>
                  <a:lnTo>
                    <a:pt x="29105" y="332347"/>
                  </a:lnTo>
                  <a:lnTo>
                    <a:pt x="6578" y="295758"/>
                  </a:lnTo>
                  <a:lnTo>
                    <a:pt x="0" y="254758"/>
                  </a:lnTo>
                  <a:lnTo>
                    <a:pt x="9215" y="214272"/>
                  </a:lnTo>
                  <a:lnTo>
                    <a:pt x="34070" y="179225"/>
                  </a:lnTo>
                  <a:lnTo>
                    <a:pt x="69590" y="148072"/>
                  </a:lnTo>
                  <a:lnTo>
                    <a:pt x="106689" y="119906"/>
                  </a:lnTo>
                  <a:lnTo>
                    <a:pt x="145208" y="94722"/>
                  </a:lnTo>
                  <a:lnTo>
                    <a:pt x="184989" y="72515"/>
                  </a:lnTo>
                  <a:lnTo>
                    <a:pt x="225870" y="53280"/>
                  </a:lnTo>
                  <a:lnTo>
                    <a:pt x="267694" y="37012"/>
                  </a:lnTo>
                  <a:lnTo>
                    <a:pt x="310301" y="23706"/>
                  </a:lnTo>
                  <a:lnTo>
                    <a:pt x="353531" y="13357"/>
                  </a:lnTo>
                  <a:lnTo>
                    <a:pt x="397225" y="5959"/>
                  </a:lnTo>
                  <a:lnTo>
                    <a:pt x="441223" y="1509"/>
                  </a:lnTo>
                  <a:lnTo>
                    <a:pt x="485367" y="0"/>
                  </a:lnTo>
                  <a:lnTo>
                    <a:pt x="529496" y="1427"/>
                  </a:lnTo>
                  <a:lnTo>
                    <a:pt x="573452" y="5786"/>
                  </a:lnTo>
                  <a:lnTo>
                    <a:pt x="617076" y="13072"/>
                  </a:lnTo>
                  <a:lnTo>
                    <a:pt x="660207" y="23279"/>
                  </a:lnTo>
                  <a:lnTo>
                    <a:pt x="702686" y="36403"/>
                  </a:lnTo>
                  <a:lnTo>
                    <a:pt x="744355" y="52438"/>
                  </a:lnTo>
                  <a:lnTo>
                    <a:pt x="785053" y="71380"/>
                  </a:lnTo>
                  <a:lnTo>
                    <a:pt x="824622" y="93223"/>
                  </a:lnTo>
                  <a:lnTo>
                    <a:pt x="862902" y="117962"/>
                  </a:lnTo>
                  <a:lnTo>
                    <a:pt x="899733" y="145592"/>
                  </a:lnTo>
                  <a:lnTo>
                    <a:pt x="934957" y="176108"/>
                  </a:lnTo>
                  <a:lnTo>
                    <a:pt x="968413" y="209506"/>
                  </a:lnTo>
                  <a:lnTo>
                    <a:pt x="990941" y="246095"/>
                  </a:lnTo>
                  <a:lnTo>
                    <a:pt x="997523" y="287095"/>
                  </a:lnTo>
                  <a:lnTo>
                    <a:pt x="988317" y="327581"/>
                  </a:lnTo>
                  <a:lnTo>
                    <a:pt x="963481" y="362628"/>
                  </a:lnTo>
                  <a:lnTo>
                    <a:pt x="946915" y="375485"/>
                  </a:lnTo>
                  <a:lnTo>
                    <a:pt x="928745" y="384645"/>
                  </a:lnTo>
                  <a:lnTo>
                    <a:pt x="909515" y="390128"/>
                  </a:lnTo>
                  <a:lnTo>
                    <a:pt x="889768" y="391951"/>
                  </a:lnTo>
                  <a:close/>
                </a:path>
              </a:pathLst>
            </a:custGeom>
            <a:ln w="3801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641101" y="1878002"/>
              <a:ext cx="311785" cy="313055"/>
            </a:xfrm>
            <a:custGeom>
              <a:avLst/>
              <a:gdLst/>
              <a:ahLst/>
              <a:cxnLst/>
              <a:rect l="l" t="t" r="r" b="b"/>
              <a:pathLst>
                <a:path w="311785" h="313055">
                  <a:moveTo>
                    <a:pt x="155778" y="312946"/>
                  </a:moveTo>
                  <a:lnTo>
                    <a:pt x="106537" y="304971"/>
                  </a:lnTo>
                  <a:lnTo>
                    <a:pt x="63773" y="282762"/>
                  </a:lnTo>
                  <a:lnTo>
                    <a:pt x="30053" y="248895"/>
                  </a:lnTo>
                  <a:lnTo>
                    <a:pt x="7940" y="205945"/>
                  </a:lnTo>
                  <a:lnTo>
                    <a:pt x="0" y="156489"/>
                  </a:lnTo>
                  <a:lnTo>
                    <a:pt x="7940" y="107030"/>
                  </a:lnTo>
                  <a:lnTo>
                    <a:pt x="30053" y="64072"/>
                  </a:lnTo>
                  <a:lnTo>
                    <a:pt x="63773" y="30196"/>
                  </a:lnTo>
                  <a:lnTo>
                    <a:pt x="106537" y="7978"/>
                  </a:lnTo>
                  <a:lnTo>
                    <a:pt x="155778" y="0"/>
                  </a:lnTo>
                  <a:lnTo>
                    <a:pt x="205023" y="7978"/>
                  </a:lnTo>
                  <a:lnTo>
                    <a:pt x="247794" y="30196"/>
                  </a:lnTo>
                  <a:lnTo>
                    <a:pt x="281524" y="64072"/>
                  </a:lnTo>
                  <a:lnTo>
                    <a:pt x="303645" y="107030"/>
                  </a:lnTo>
                  <a:lnTo>
                    <a:pt x="311590" y="156489"/>
                  </a:lnTo>
                  <a:lnTo>
                    <a:pt x="303645" y="205945"/>
                  </a:lnTo>
                  <a:lnTo>
                    <a:pt x="281524" y="248895"/>
                  </a:lnTo>
                  <a:lnTo>
                    <a:pt x="247794" y="282762"/>
                  </a:lnTo>
                  <a:lnTo>
                    <a:pt x="205023" y="304971"/>
                  </a:lnTo>
                  <a:lnTo>
                    <a:pt x="155778" y="31294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891535" y="590287"/>
              <a:ext cx="1823085" cy="1600835"/>
            </a:xfrm>
            <a:custGeom>
              <a:avLst/>
              <a:gdLst/>
              <a:ahLst/>
              <a:cxnLst/>
              <a:rect l="l" t="t" r="r" b="b"/>
              <a:pathLst>
                <a:path w="1823085" h="1600835">
                  <a:moveTo>
                    <a:pt x="1061155" y="1444204"/>
                  </a:moveTo>
                  <a:lnTo>
                    <a:pt x="1053211" y="1493660"/>
                  </a:lnTo>
                  <a:lnTo>
                    <a:pt x="1031090" y="1536610"/>
                  </a:lnTo>
                  <a:lnTo>
                    <a:pt x="997360" y="1570477"/>
                  </a:lnTo>
                  <a:lnTo>
                    <a:pt x="954589" y="1592686"/>
                  </a:lnTo>
                  <a:lnTo>
                    <a:pt x="905344" y="1600661"/>
                  </a:lnTo>
                  <a:lnTo>
                    <a:pt x="856102" y="1592686"/>
                  </a:lnTo>
                  <a:lnTo>
                    <a:pt x="813339" y="1570477"/>
                  </a:lnTo>
                  <a:lnTo>
                    <a:pt x="779619" y="1536610"/>
                  </a:lnTo>
                  <a:lnTo>
                    <a:pt x="757506" y="1493660"/>
                  </a:lnTo>
                  <a:lnTo>
                    <a:pt x="749565" y="1444204"/>
                  </a:lnTo>
                  <a:lnTo>
                    <a:pt x="757506" y="1394745"/>
                  </a:lnTo>
                  <a:lnTo>
                    <a:pt x="779619" y="1351787"/>
                  </a:lnTo>
                  <a:lnTo>
                    <a:pt x="813339" y="1317911"/>
                  </a:lnTo>
                  <a:lnTo>
                    <a:pt x="856102" y="1295693"/>
                  </a:lnTo>
                  <a:lnTo>
                    <a:pt x="905344" y="1287714"/>
                  </a:lnTo>
                  <a:lnTo>
                    <a:pt x="954589" y="1295693"/>
                  </a:lnTo>
                  <a:lnTo>
                    <a:pt x="997360" y="1317911"/>
                  </a:lnTo>
                  <a:lnTo>
                    <a:pt x="1031090" y="1351787"/>
                  </a:lnTo>
                  <a:lnTo>
                    <a:pt x="1053211" y="1394745"/>
                  </a:lnTo>
                  <a:lnTo>
                    <a:pt x="1061155" y="1444204"/>
                  </a:lnTo>
                  <a:close/>
                </a:path>
                <a:path w="1823085" h="1600835">
                  <a:moveTo>
                    <a:pt x="1473518" y="72251"/>
                  </a:moveTo>
                  <a:lnTo>
                    <a:pt x="1607433" y="72251"/>
                  </a:lnTo>
                </a:path>
                <a:path w="1823085" h="1600835">
                  <a:moveTo>
                    <a:pt x="1540459" y="4986"/>
                  </a:moveTo>
                  <a:lnTo>
                    <a:pt x="1540459" y="139483"/>
                  </a:lnTo>
                </a:path>
                <a:path w="1823085" h="1600835">
                  <a:moveTo>
                    <a:pt x="1607433" y="222863"/>
                  </a:moveTo>
                  <a:lnTo>
                    <a:pt x="1823083" y="222863"/>
                  </a:lnTo>
                </a:path>
                <a:path w="1823085" h="1600835">
                  <a:moveTo>
                    <a:pt x="1715274" y="114552"/>
                  </a:moveTo>
                  <a:lnTo>
                    <a:pt x="1715274" y="331141"/>
                  </a:lnTo>
                </a:path>
                <a:path w="1823085" h="1600835">
                  <a:moveTo>
                    <a:pt x="1732470" y="1553704"/>
                  </a:moveTo>
                  <a:lnTo>
                    <a:pt x="1732470" y="1419174"/>
                  </a:lnTo>
                </a:path>
                <a:path w="1823085" h="1600835">
                  <a:moveTo>
                    <a:pt x="1665496" y="1486439"/>
                  </a:moveTo>
                  <a:lnTo>
                    <a:pt x="1799444" y="1486439"/>
                  </a:lnTo>
                </a:path>
                <a:path w="1823085" h="1600835">
                  <a:moveTo>
                    <a:pt x="66940" y="134530"/>
                  </a:moveTo>
                  <a:lnTo>
                    <a:pt x="66940" y="0"/>
                  </a:lnTo>
                </a:path>
                <a:path w="1823085" h="1600835">
                  <a:moveTo>
                    <a:pt x="0" y="67265"/>
                  </a:moveTo>
                  <a:lnTo>
                    <a:pt x="133914" y="67265"/>
                  </a:lnTo>
                </a:path>
                <a:path w="1823085" h="1600835">
                  <a:moveTo>
                    <a:pt x="140194" y="1510215"/>
                  </a:moveTo>
                  <a:lnTo>
                    <a:pt x="140194" y="1293592"/>
                  </a:lnTo>
                </a:path>
                <a:path w="1823085" h="1600835">
                  <a:moveTo>
                    <a:pt x="32385" y="1401904"/>
                  </a:moveTo>
                  <a:lnTo>
                    <a:pt x="248035" y="1401904"/>
                  </a:lnTo>
                </a:path>
              </a:pathLst>
            </a:custGeom>
            <a:ln w="3795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4520906" y="737696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4520906" y="737696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4921982" y="942856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40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40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4921982" y="942856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40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40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5131773" y="1152958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131773" y="1152958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4343514" y="516748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832461" y="8239529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259999" y="1077583"/>
                  </a:move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6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6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832461" y="8239529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0" y="378098"/>
                  </a:moveTo>
                  <a:lnTo>
                    <a:pt x="2945" y="330676"/>
                  </a:lnTo>
                  <a:lnTo>
                    <a:pt x="11547" y="285010"/>
                  </a:lnTo>
                  <a:lnTo>
                    <a:pt x="25451" y="241455"/>
                  </a:lnTo>
                  <a:lnTo>
                    <a:pt x="44304" y="200365"/>
                  </a:lnTo>
                  <a:lnTo>
                    <a:pt x="67750" y="162095"/>
                  </a:lnTo>
                  <a:lnTo>
                    <a:pt x="95437" y="126999"/>
                  </a:lnTo>
                  <a:lnTo>
                    <a:pt x="127010" y="95433"/>
                  </a:lnTo>
                  <a:lnTo>
                    <a:pt x="162115" y="67750"/>
                  </a:lnTo>
                  <a:lnTo>
                    <a:pt x="200399" y="44305"/>
                  </a:lnTo>
                  <a:lnTo>
                    <a:pt x="241507" y="25453"/>
                  </a:lnTo>
                  <a:lnTo>
                    <a:pt x="285086" y="11549"/>
                  </a:lnTo>
                  <a:lnTo>
                    <a:pt x="330781" y="2946"/>
                  </a:lnTo>
                  <a:lnTo>
                    <a:pt x="378239" y="0"/>
                  </a:lnTo>
                  <a:lnTo>
                    <a:pt x="1063517" y="0"/>
                  </a:lnTo>
                  <a:lnTo>
                    <a:pt x="1110956" y="2946"/>
                  </a:lnTo>
                  <a:lnTo>
                    <a:pt x="1156638" y="11549"/>
                  </a:lnTo>
                  <a:lnTo>
                    <a:pt x="1200207" y="25453"/>
                  </a:lnTo>
                  <a:lnTo>
                    <a:pt x="1241310" y="44305"/>
                  </a:lnTo>
                  <a:lnTo>
                    <a:pt x="1279591" y="67750"/>
                  </a:lnTo>
                  <a:lnTo>
                    <a:pt x="1314696" y="95433"/>
                  </a:lnTo>
                  <a:lnTo>
                    <a:pt x="1346270" y="126999"/>
                  </a:lnTo>
                  <a:lnTo>
                    <a:pt x="1373960" y="162095"/>
                  </a:lnTo>
                  <a:lnTo>
                    <a:pt x="1397410" y="200365"/>
                  </a:lnTo>
                  <a:lnTo>
                    <a:pt x="1416267" y="241455"/>
                  </a:lnTo>
                  <a:lnTo>
                    <a:pt x="1430174" y="285010"/>
                  </a:lnTo>
                  <a:lnTo>
                    <a:pt x="1438779" y="330676"/>
                  </a:lnTo>
                  <a:lnTo>
                    <a:pt x="1441726" y="378098"/>
                  </a:lnTo>
                  <a:lnTo>
                    <a:pt x="1438779" y="425527"/>
                  </a:lnTo>
                  <a:lnTo>
                    <a:pt x="1430174" y="471197"/>
                  </a:lnTo>
                  <a:lnTo>
                    <a:pt x="1416267" y="514755"/>
                  </a:lnTo>
                  <a:lnTo>
                    <a:pt x="1397410" y="555845"/>
                  </a:lnTo>
                  <a:lnTo>
                    <a:pt x="1373960" y="594115"/>
                  </a:lnTo>
                  <a:lnTo>
                    <a:pt x="1346270" y="629210"/>
                  </a:lnTo>
                  <a:lnTo>
                    <a:pt x="1314696" y="660774"/>
                  </a:lnTo>
                  <a:lnTo>
                    <a:pt x="1279591" y="688455"/>
                  </a:lnTo>
                  <a:lnTo>
                    <a:pt x="1241310" y="711897"/>
                  </a:lnTo>
                  <a:lnTo>
                    <a:pt x="1200207" y="730747"/>
                  </a:lnTo>
                  <a:lnTo>
                    <a:pt x="1156638" y="744650"/>
                  </a:lnTo>
                  <a:lnTo>
                    <a:pt x="1110956" y="753251"/>
                  </a:lnTo>
                  <a:lnTo>
                    <a:pt x="1063517" y="756197"/>
                  </a:lnTo>
                  <a:lnTo>
                    <a:pt x="577687" y="756197"/>
                  </a:lnTo>
                  <a:lnTo>
                    <a:pt x="565775" y="787514"/>
                  </a:lnTo>
                  <a:lnTo>
                    <a:pt x="531311" y="857732"/>
                  </a:lnTo>
                  <a:lnTo>
                    <a:pt x="508018" y="894622"/>
                  </a:lnTo>
                  <a:lnTo>
                    <a:pt x="480188" y="931360"/>
                  </a:lnTo>
                  <a:lnTo>
                    <a:pt x="447450" y="966941"/>
                  </a:lnTo>
                  <a:lnTo>
                    <a:pt x="409434" y="1000358"/>
                  </a:lnTo>
                  <a:lnTo>
                    <a:pt x="365767" y="1030608"/>
                  </a:lnTo>
                  <a:lnTo>
                    <a:pt x="316079" y="1056684"/>
                  </a:lnTo>
                  <a:lnTo>
                    <a:pt x="259999" y="1077582"/>
                  </a:lnTo>
                  <a:lnTo>
                    <a:pt x="274356" y="1051653"/>
                  </a:lnTo>
                  <a:lnTo>
                    <a:pt x="306102" y="981550"/>
                  </a:lnTo>
                  <a:lnTo>
                    <a:pt x="338245" y="878801"/>
                  </a:lnTo>
                  <a:lnTo>
                    <a:pt x="353797" y="754935"/>
                  </a:lnTo>
                  <a:lnTo>
                    <a:pt x="305352" y="748701"/>
                  </a:lnTo>
                  <a:lnTo>
                    <a:pt x="259021" y="736569"/>
                  </a:lnTo>
                  <a:lnTo>
                    <a:pt x="215205" y="718938"/>
                  </a:lnTo>
                  <a:lnTo>
                    <a:pt x="174304" y="696201"/>
                  </a:lnTo>
                  <a:lnTo>
                    <a:pt x="136717" y="668757"/>
                  </a:lnTo>
                  <a:lnTo>
                    <a:pt x="102844" y="637001"/>
                  </a:lnTo>
                  <a:lnTo>
                    <a:pt x="73086" y="601329"/>
                  </a:lnTo>
                  <a:lnTo>
                    <a:pt x="47841" y="562137"/>
                  </a:lnTo>
                  <a:lnTo>
                    <a:pt x="27510" y="519822"/>
                  </a:lnTo>
                  <a:lnTo>
                    <a:pt x="12493" y="474780"/>
                  </a:lnTo>
                  <a:lnTo>
                    <a:pt x="3190" y="427406"/>
                  </a:lnTo>
                  <a:lnTo>
                    <a:pt x="0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9562" y="8569487"/>
              <a:ext cx="200873" cy="20081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52903" y="8569487"/>
              <a:ext cx="200873" cy="200813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86213" y="8569487"/>
              <a:ext cx="200903" cy="200813"/>
            </a:xfrm>
            <a:prstGeom prst="rect">
              <a:avLst/>
            </a:prstGeom>
          </p:spPr>
        </p:pic>
        <p:sp>
          <p:nvSpPr>
            <p:cNvPr id="30" name="object 30"/>
            <p:cNvSpPr/>
            <p:nvPr/>
          </p:nvSpPr>
          <p:spPr>
            <a:xfrm>
              <a:off x="2504993" y="8553868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181757" y="1077552"/>
                  </a:moveTo>
                  <a:lnTo>
                    <a:pt x="1125677" y="1056662"/>
                  </a:lnTo>
                  <a:lnTo>
                    <a:pt x="1075989" y="1030592"/>
                  </a:lnTo>
                  <a:lnTo>
                    <a:pt x="1032322" y="1000348"/>
                  </a:lnTo>
                  <a:lnTo>
                    <a:pt x="994306" y="966934"/>
                  </a:lnTo>
                  <a:lnTo>
                    <a:pt x="961568" y="931357"/>
                  </a:lnTo>
                  <a:lnTo>
                    <a:pt x="933738" y="894620"/>
                  </a:lnTo>
                  <a:lnTo>
                    <a:pt x="910445" y="857731"/>
                  </a:lnTo>
                  <a:lnTo>
                    <a:pt x="891316" y="821694"/>
                  </a:lnTo>
                  <a:lnTo>
                    <a:pt x="864069" y="756197"/>
                  </a:lnTo>
                  <a:lnTo>
                    <a:pt x="378209" y="756197"/>
                  </a:lnTo>
                  <a:lnTo>
                    <a:pt x="330775" y="753251"/>
                  </a:lnTo>
                  <a:lnTo>
                    <a:pt x="285098" y="744650"/>
                  </a:lnTo>
                  <a:lnTo>
                    <a:pt x="241531" y="730747"/>
                  </a:lnTo>
                  <a:lnTo>
                    <a:pt x="200429" y="711897"/>
                  </a:lnTo>
                  <a:lnTo>
                    <a:pt x="162148" y="688455"/>
                  </a:lnTo>
                  <a:lnTo>
                    <a:pt x="127042" y="660774"/>
                  </a:lnTo>
                  <a:lnTo>
                    <a:pt x="95465" y="629210"/>
                  </a:lnTo>
                  <a:lnTo>
                    <a:pt x="67773" y="594115"/>
                  </a:lnTo>
                  <a:lnTo>
                    <a:pt x="44321" y="555845"/>
                  </a:lnTo>
                  <a:lnTo>
                    <a:pt x="25462" y="514755"/>
                  </a:lnTo>
                  <a:lnTo>
                    <a:pt x="11553" y="471197"/>
                  </a:lnTo>
                  <a:lnTo>
                    <a:pt x="2947" y="425527"/>
                  </a:lnTo>
                  <a:lnTo>
                    <a:pt x="0" y="378098"/>
                  </a:lnTo>
                  <a:lnTo>
                    <a:pt x="2947" y="330670"/>
                  </a:lnTo>
                  <a:lnTo>
                    <a:pt x="11553" y="285000"/>
                  </a:lnTo>
                  <a:lnTo>
                    <a:pt x="25462" y="241442"/>
                  </a:lnTo>
                  <a:lnTo>
                    <a:pt x="44321" y="200351"/>
                  </a:lnTo>
                  <a:lnTo>
                    <a:pt x="67773" y="162081"/>
                  </a:lnTo>
                  <a:lnTo>
                    <a:pt x="95465" y="126987"/>
                  </a:lnTo>
                  <a:lnTo>
                    <a:pt x="127042" y="95422"/>
                  </a:lnTo>
                  <a:lnTo>
                    <a:pt x="162148" y="67742"/>
                  </a:lnTo>
                  <a:lnTo>
                    <a:pt x="200429" y="44299"/>
                  </a:lnTo>
                  <a:lnTo>
                    <a:pt x="241531" y="25450"/>
                  </a:lnTo>
                  <a:lnTo>
                    <a:pt x="285098" y="11547"/>
                  </a:lnTo>
                  <a:lnTo>
                    <a:pt x="330775" y="2945"/>
                  </a:lnTo>
                  <a:lnTo>
                    <a:pt x="378209" y="0"/>
                  </a:lnTo>
                  <a:lnTo>
                    <a:pt x="1063517" y="0"/>
                  </a:lnTo>
                  <a:lnTo>
                    <a:pt x="1110975" y="2945"/>
                  </a:lnTo>
                  <a:lnTo>
                    <a:pt x="1156670" y="11547"/>
                  </a:lnTo>
                  <a:lnTo>
                    <a:pt x="1200249" y="25450"/>
                  </a:lnTo>
                  <a:lnTo>
                    <a:pt x="1241357" y="44299"/>
                  </a:lnTo>
                  <a:lnTo>
                    <a:pt x="1279641" y="67742"/>
                  </a:lnTo>
                  <a:lnTo>
                    <a:pt x="1314746" y="95422"/>
                  </a:lnTo>
                  <a:lnTo>
                    <a:pt x="1346319" y="126987"/>
                  </a:lnTo>
                  <a:lnTo>
                    <a:pt x="1374006" y="162081"/>
                  </a:lnTo>
                  <a:lnTo>
                    <a:pt x="1397452" y="200351"/>
                  </a:lnTo>
                  <a:lnTo>
                    <a:pt x="1416304" y="241442"/>
                  </a:lnTo>
                  <a:lnTo>
                    <a:pt x="1430209" y="285000"/>
                  </a:lnTo>
                  <a:lnTo>
                    <a:pt x="1438810" y="330670"/>
                  </a:lnTo>
                  <a:lnTo>
                    <a:pt x="1441756" y="378098"/>
                  </a:lnTo>
                  <a:lnTo>
                    <a:pt x="1438566" y="427406"/>
                  </a:lnTo>
                  <a:lnTo>
                    <a:pt x="1429263" y="474780"/>
                  </a:lnTo>
                  <a:lnTo>
                    <a:pt x="1414246" y="519822"/>
                  </a:lnTo>
                  <a:lnTo>
                    <a:pt x="1393915" y="562137"/>
                  </a:lnTo>
                  <a:lnTo>
                    <a:pt x="1368670" y="601329"/>
                  </a:lnTo>
                  <a:lnTo>
                    <a:pt x="1338912" y="637001"/>
                  </a:lnTo>
                  <a:lnTo>
                    <a:pt x="1305039" y="668757"/>
                  </a:lnTo>
                  <a:lnTo>
                    <a:pt x="1267452" y="696201"/>
                  </a:lnTo>
                  <a:lnTo>
                    <a:pt x="1226551" y="718938"/>
                  </a:lnTo>
                  <a:lnTo>
                    <a:pt x="1182735" y="736569"/>
                  </a:lnTo>
                  <a:lnTo>
                    <a:pt x="1136404" y="748701"/>
                  </a:lnTo>
                  <a:lnTo>
                    <a:pt x="1087959" y="754935"/>
                  </a:lnTo>
                  <a:lnTo>
                    <a:pt x="1103511" y="878797"/>
                  </a:lnTo>
                  <a:lnTo>
                    <a:pt x="1135654" y="981535"/>
                  </a:lnTo>
                  <a:lnTo>
                    <a:pt x="1167400" y="1051627"/>
                  </a:lnTo>
                  <a:lnTo>
                    <a:pt x="1181757" y="10775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504993" y="8553867"/>
              <a:ext cx="1442085" cy="1077595"/>
            </a:xfrm>
            <a:custGeom>
              <a:avLst/>
              <a:gdLst/>
              <a:ahLst/>
              <a:cxnLst/>
              <a:rect l="l" t="t" r="r" b="b"/>
              <a:pathLst>
                <a:path w="1442085" h="1077595">
                  <a:moveTo>
                    <a:pt x="1441756" y="378098"/>
                  </a:moveTo>
                  <a:lnTo>
                    <a:pt x="1438811" y="330670"/>
                  </a:lnTo>
                  <a:lnTo>
                    <a:pt x="1430209" y="285000"/>
                  </a:lnTo>
                  <a:lnTo>
                    <a:pt x="1416304" y="241442"/>
                  </a:lnTo>
                  <a:lnTo>
                    <a:pt x="1397452" y="200351"/>
                  </a:lnTo>
                  <a:lnTo>
                    <a:pt x="1374006" y="162081"/>
                  </a:lnTo>
                  <a:lnTo>
                    <a:pt x="1346319" y="126987"/>
                  </a:lnTo>
                  <a:lnTo>
                    <a:pt x="1314746" y="95422"/>
                  </a:lnTo>
                  <a:lnTo>
                    <a:pt x="1279641" y="67742"/>
                  </a:lnTo>
                  <a:lnTo>
                    <a:pt x="1241357" y="44299"/>
                  </a:lnTo>
                  <a:lnTo>
                    <a:pt x="1200249" y="25450"/>
                  </a:lnTo>
                  <a:lnTo>
                    <a:pt x="1156670" y="11547"/>
                  </a:lnTo>
                  <a:lnTo>
                    <a:pt x="1110975" y="2945"/>
                  </a:lnTo>
                  <a:lnTo>
                    <a:pt x="1063517" y="0"/>
                  </a:lnTo>
                  <a:lnTo>
                    <a:pt x="378209" y="0"/>
                  </a:lnTo>
                  <a:lnTo>
                    <a:pt x="330775" y="2945"/>
                  </a:lnTo>
                  <a:lnTo>
                    <a:pt x="285098" y="11547"/>
                  </a:lnTo>
                  <a:lnTo>
                    <a:pt x="241531" y="25450"/>
                  </a:lnTo>
                  <a:lnTo>
                    <a:pt x="200429" y="44299"/>
                  </a:lnTo>
                  <a:lnTo>
                    <a:pt x="162148" y="67742"/>
                  </a:lnTo>
                  <a:lnTo>
                    <a:pt x="127042" y="95422"/>
                  </a:lnTo>
                  <a:lnTo>
                    <a:pt x="95465" y="126987"/>
                  </a:lnTo>
                  <a:lnTo>
                    <a:pt x="67773" y="162081"/>
                  </a:lnTo>
                  <a:lnTo>
                    <a:pt x="44321" y="200351"/>
                  </a:lnTo>
                  <a:lnTo>
                    <a:pt x="25462" y="241442"/>
                  </a:lnTo>
                  <a:lnTo>
                    <a:pt x="11553" y="285000"/>
                  </a:lnTo>
                  <a:lnTo>
                    <a:pt x="2947" y="330670"/>
                  </a:lnTo>
                  <a:lnTo>
                    <a:pt x="0" y="378098"/>
                  </a:lnTo>
                  <a:lnTo>
                    <a:pt x="2947" y="425527"/>
                  </a:lnTo>
                  <a:lnTo>
                    <a:pt x="11553" y="471197"/>
                  </a:lnTo>
                  <a:lnTo>
                    <a:pt x="25462" y="514754"/>
                  </a:lnTo>
                  <a:lnTo>
                    <a:pt x="44321" y="555845"/>
                  </a:lnTo>
                  <a:lnTo>
                    <a:pt x="67773" y="594115"/>
                  </a:lnTo>
                  <a:lnTo>
                    <a:pt x="95465" y="629210"/>
                  </a:lnTo>
                  <a:lnTo>
                    <a:pt x="127042" y="660774"/>
                  </a:lnTo>
                  <a:lnTo>
                    <a:pt x="162148" y="688455"/>
                  </a:lnTo>
                  <a:lnTo>
                    <a:pt x="200429" y="711897"/>
                  </a:lnTo>
                  <a:lnTo>
                    <a:pt x="241531" y="730747"/>
                  </a:lnTo>
                  <a:lnTo>
                    <a:pt x="285098" y="744650"/>
                  </a:lnTo>
                  <a:lnTo>
                    <a:pt x="330775" y="753251"/>
                  </a:lnTo>
                  <a:lnTo>
                    <a:pt x="378209" y="756197"/>
                  </a:lnTo>
                  <a:lnTo>
                    <a:pt x="864069" y="756197"/>
                  </a:lnTo>
                  <a:lnTo>
                    <a:pt x="875981" y="787514"/>
                  </a:lnTo>
                  <a:lnTo>
                    <a:pt x="910445" y="857731"/>
                  </a:lnTo>
                  <a:lnTo>
                    <a:pt x="933738" y="894620"/>
                  </a:lnTo>
                  <a:lnTo>
                    <a:pt x="961568" y="931356"/>
                  </a:lnTo>
                  <a:lnTo>
                    <a:pt x="994306" y="966934"/>
                  </a:lnTo>
                  <a:lnTo>
                    <a:pt x="1032322" y="1000348"/>
                  </a:lnTo>
                  <a:lnTo>
                    <a:pt x="1075989" y="1030592"/>
                  </a:lnTo>
                  <a:lnTo>
                    <a:pt x="1125677" y="1056662"/>
                  </a:lnTo>
                  <a:lnTo>
                    <a:pt x="1181757" y="1077552"/>
                  </a:lnTo>
                  <a:lnTo>
                    <a:pt x="1167400" y="1051627"/>
                  </a:lnTo>
                  <a:lnTo>
                    <a:pt x="1135654" y="981535"/>
                  </a:lnTo>
                  <a:lnTo>
                    <a:pt x="1103511" y="878797"/>
                  </a:lnTo>
                  <a:lnTo>
                    <a:pt x="1087959" y="754935"/>
                  </a:lnTo>
                  <a:lnTo>
                    <a:pt x="1136404" y="748701"/>
                  </a:lnTo>
                  <a:lnTo>
                    <a:pt x="1182735" y="736569"/>
                  </a:lnTo>
                  <a:lnTo>
                    <a:pt x="1226551" y="718938"/>
                  </a:lnTo>
                  <a:lnTo>
                    <a:pt x="1267452" y="696201"/>
                  </a:lnTo>
                  <a:lnTo>
                    <a:pt x="1305039" y="668757"/>
                  </a:lnTo>
                  <a:lnTo>
                    <a:pt x="1338912" y="637001"/>
                  </a:lnTo>
                  <a:lnTo>
                    <a:pt x="1368670" y="601329"/>
                  </a:lnTo>
                  <a:lnTo>
                    <a:pt x="1393915" y="562137"/>
                  </a:lnTo>
                  <a:lnTo>
                    <a:pt x="1414246" y="519822"/>
                  </a:lnTo>
                  <a:lnTo>
                    <a:pt x="1429263" y="474780"/>
                  </a:lnTo>
                  <a:lnTo>
                    <a:pt x="1438566" y="427406"/>
                  </a:lnTo>
                  <a:lnTo>
                    <a:pt x="1441756" y="378098"/>
                  </a:lnTo>
                  <a:close/>
                </a:path>
              </a:pathLst>
            </a:custGeom>
            <a:ln w="4211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92094" y="8899551"/>
              <a:ext cx="200873" cy="200844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25435" y="8899551"/>
              <a:ext cx="200873" cy="20084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58776" y="8899551"/>
              <a:ext cx="200873" cy="200844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1988719" y="8024523"/>
              <a:ext cx="2001520" cy="1728470"/>
            </a:xfrm>
            <a:custGeom>
              <a:avLst/>
              <a:gdLst/>
              <a:ahLst/>
              <a:cxnLst/>
              <a:rect l="l" t="t" r="r" b="b"/>
              <a:pathLst>
                <a:path w="2001520" h="1728470">
                  <a:moveTo>
                    <a:pt x="461479" y="1339608"/>
                  </a:moveTo>
                  <a:lnTo>
                    <a:pt x="461479" y="1488546"/>
                  </a:lnTo>
                </a:path>
                <a:path w="2001520" h="1728470">
                  <a:moveTo>
                    <a:pt x="535945" y="1414077"/>
                  </a:moveTo>
                  <a:lnTo>
                    <a:pt x="386982" y="1414077"/>
                  </a:lnTo>
                </a:path>
                <a:path w="2001520" h="1728470">
                  <a:moveTo>
                    <a:pt x="294662" y="1488546"/>
                  </a:moveTo>
                  <a:lnTo>
                    <a:pt x="294662" y="1728323"/>
                  </a:lnTo>
                </a:path>
                <a:path w="2001520" h="1728470">
                  <a:moveTo>
                    <a:pt x="414595" y="1608435"/>
                  </a:moveTo>
                  <a:lnTo>
                    <a:pt x="174728" y="1608435"/>
                  </a:lnTo>
                </a:path>
                <a:path w="2001520" h="1728470">
                  <a:moveTo>
                    <a:pt x="1771481" y="20648"/>
                  </a:moveTo>
                  <a:lnTo>
                    <a:pt x="1771481" y="169585"/>
                  </a:lnTo>
                </a:path>
                <a:path w="2001520" h="1728470">
                  <a:moveTo>
                    <a:pt x="1845947" y="95117"/>
                  </a:moveTo>
                  <a:lnTo>
                    <a:pt x="1696985" y="95117"/>
                  </a:lnTo>
                </a:path>
                <a:path w="2001520" h="1728470">
                  <a:moveTo>
                    <a:pt x="1604664" y="169585"/>
                  </a:moveTo>
                  <a:lnTo>
                    <a:pt x="1604664" y="409363"/>
                  </a:lnTo>
                </a:path>
                <a:path w="2001520" h="1728470">
                  <a:moveTo>
                    <a:pt x="1724598" y="289474"/>
                  </a:moveTo>
                  <a:lnTo>
                    <a:pt x="1484761" y="289474"/>
                  </a:lnTo>
                </a:path>
                <a:path w="2001520" h="1728470">
                  <a:moveTo>
                    <a:pt x="74496" y="0"/>
                  </a:moveTo>
                  <a:lnTo>
                    <a:pt x="74496" y="148937"/>
                  </a:lnTo>
                </a:path>
                <a:path w="2001520" h="1728470">
                  <a:moveTo>
                    <a:pt x="148962" y="74468"/>
                  </a:moveTo>
                  <a:lnTo>
                    <a:pt x="0" y="74468"/>
                  </a:lnTo>
                </a:path>
                <a:path w="2001520" h="1728470">
                  <a:moveTo>
                    <a:pt x="1927032" y="1477499"/>
                  </a:moveTo>
                  <a:lnTo>
                    <a:pt x="1927032" y="1626436"/>
                  </a:lnTo>
                </a:path>
                <a:path w="2001520" h="1728470">
                  <a:moveTo>
                    <a:pt x="2001497" y="1551968"/>
                  </a:moveTo>
                  <a:lnTo>
                    <a:pt x="1852535" y="1551968"/>
                  </a:lnTo>
                </a:path>
              </a:pathLst>
            </a:custGeom>
            <a:ln w="4212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923548" y="8194402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1378823" y="847503"/>
                  </a:moveTo>
                  <a:lnTo>
                    <a:pt x="389300" y="847503"/>
                  </a:lnTo>
                  <a:lnTo>
                    <a:pt x="389300" y="388646"/>
                  </a:lnTo>
                  <a:lnTo>
                    <a:pt x="386267" y="339894"/>
                  </a:lnTo>
                  <a:lnTo>
                    <a:pt x="377410" y="292949"/>
                  </a:lnTo>
                  <a:lnTo>
                    <a:pt x="363096" y="248176"/>
                  </a:lnTo>
                  <a:lnTo>
                    <a:pt x="343688" y="205938"/>
                  </a:lnTo>
                  <a:lnTo>
                    <a:pt x="319552" y="166601"/>
                  </a:lnTo>
                  <a:lnTo>
                    <a:pt x="291051" y="130528"/>
                  </a:lnTo>
                  <a:lnTo>
                    <a:pt x="258552" y="98083"/>
                  </a:lnTo>
                  <a:lnTo>
                    <a:pt x="222418" y="69630"/>
                  </a:lnTo>
                  <a:lnTo>
                    <a:pt x="183014" y="45534"/>
                  </a:lnTo>
                  <a:lnTo>
                    <a:pt x="140706" y="26159"/>
                  </a:lnTo>
                  <a:lnTo>
                    <a:pt x="95857" y="11869"/>
                  </a:lnTo>
                  <a:lnTo>
                    <a:pt x="48834" y="3028"/>
                  </a:lnTo>
                  <a:lnTo>
                    <a:pt x="0" y="0"/>
                  </a:lnTo>
                  <a:lnTo>
                    <a:pt x="989523" y="0"/>
                  </a:lnTo>
                  <a:lnTo>
                    <a:pt x="1038351" y="3028"/>
                  </a:lnTo>
                  <a:lnTo>
                    <a:pt x="1085370" y="11869"/>
                  </a:lnTo>
                  <a:lnTo>
                    <a:pt x="1130216" y="26159"/>
                  </a:lnTo>
                  <a:lnTo>
                    <a:pt x="1172523" y="45534"/>
                  </a:lnTo>
                  <a:lnTo>
                    <a:pt x="1211927" y="69630"/>
                  </a:lnTo>
                  <a:lnTo>
                    <a:pt x="1248062" y="98083"/>
                  </a:lnTo>
                  <a:lnTo>
                    <a:pt x="1280563" y="130528"/>
                  </a:lnTo>
                  <a:lnTo>
                    <a:pt x="1309066" y="166601"/>
                  </a:lnTo>
                  <a:lnTo>
                    <a:pt x="1333205" y="205938"/>
                  </a:lnTo>
                  <a:lnTo>
                    <a:pt x="1352615" y="248176"/>
                  </a:lnTo>
                  <a:lnTo>
                    <a:pt x="1366932" y="292949"/>
                  </a:lnTo>
                  <a:lnTo>
                    <a:pt x="1375789" y="339894"/>
                  </a:lnTo>
                  <a:lnTo>
                    <a:pt x="1378823" y="388646"/>
                  </a:lnTo>
                  <a:lnTo>
                    <a:pt x="1378823" y="847503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923548" y="8194401"/>
              <a:ext cx="1379220" cy="847725"/>
            </a:xfrm>
            <a:custGeom>
              <a:avLst/>
              <a:gdLst/>
              <a:ahLst/>
              <a:cxnLst/>
              <a:rect l="l" t="t" r="r" b="b"/>
              <a:pathLst>
                <a:path w="1379219" h="847725">
                  <a:moveTo>
                    <a:pt x="989523" y="0"/>
                  </a:moveTo>
                  <a:lnTo>
                    <a:pt x="965112" y="4"/>
                  </a:lnTo>
                  <a:lnTo>
                    <a:pt x="904662" y="16"/>
                  </a:lnTo>
                  <a:lnTo>
                    <a:pt x="826192" y="31"/>
                  </a:lnTo>
                  <a:lnTo>
                    <a:pt x="747726" y="47"/>
                  </a:lnTo>
                  <a:lnTo>
                    <a:pt x="687283" y="59"/>
                  </a:lnTo>
                  <a:lnTo>
                    <a:pt x="662886" y="63"/>
                  </a:lnTo>
                  <a:lnTo>
                    <a:pt x="0" y="0"/>
                  </a:lnTo>
                  <a:lnTo>
                    <a:pt x="48834" y="3028"/>
                  </a:lnTo>
                  <a:lnTo>
                    <a:pt x="95857" y="11869"/>
                  </a:lnTo>
                  <a:lnTo>
                    <a:pt x="140706" y="26159"/>
                  </a:lnTo>
                  <a:lnTo>
                    <a:pt x="183014" y="45534"/>
                  </a:lnTo>
                  <a:lnTo>
                    <a:pt x="222418" y="69630"/>
                  </a:lnTo>
                  <a:lnTo>
                    <a:pt x="258552" y="98083"/>
                  </a:lnTo>
                  <a:lnTo>
                    <a:pt x="291051" y="130528"/>
                  </a:lnTo>
                  <a:lnTo>
                    <a:pt x="319552" y="166601"/>
                  </a:lnTo>
                  <a:lnTo>
                    <a:pt x="343688" y="205938"/>
                  </a:lnTo>
                  <a:lnTo>
                    <a:pt x="363096" y="248176"/>
                  </a:lnTo>
                  <a:lnTo>
                    <a:pt x="377410" y="292949"/>
                  </a:lnTo>
                  <a:lnTo>
                    <a:pt x="386267" y="339894"/>
                  </a:lnTo>
                  <a:lnTo>
                    <a:pt x="389300" y="388646"/>
                  </a:lnTo>
                  <a:lnTo>
                    <a:pt x="389300" y="847503"/>
                  </a:lnTo>
                  <a:lnTo>
                    <a:pt x="1378823" y="847503"/>
                  </a:lnTo>
                  <a:lnTo>
                    <a:pt x="1378823" y="388646"/>
                  </a:lnTo>
                  <a:lnTo>
                    <a:pt x="1375789" y="339894"/>
                  </a:lnTo>
                  <a:lnTo>
                    <a:pt x="1366932" y="292949"/>
                  </a:lnTo>
                  <a:lnTo>
                    <a:pt x="1352615" y="248176"/>
                  </a:lnTo>
                  <a:lnTo>
                    <a:pt x="1333205" y="205938"/>
                  </a:lnTo>
                  <a:lnTo>
                    <a:pt x="1309066" y="166601"/>
                  </a:lnTo>
                  <a:lnTo>
                    <a:pt x="1280563" y="130528"/>
                  </a:lnTo>
                  <a:lnTo>
                    <a:pt x="1248062" y="98083"/>
                  </a:lnTo>
                  <a:lnTo>
                    <a:pt x="1211927" y="69630"/>
                  </a:lnTo>
                  <a:lnTo>
                    <a:pt x="1172523" y="45534"/>
                  </a:lnTo>
                  <a:lnTo>
                    <a:pt x="1130216" y="26159"/>
                  </a:lnTo>
                  <a:lnTo>
                    <a:pt x="1085370" y="11869"/>
                  </a:lnTo>
                  <a:lnTo>
                    <a:pt x="1038351" y="3028"/>
                  </a:lnTo>
                  <a:lnTo>
                    <a:pt x="989523" y="0"/>
                  </a:lnTo>
                  <a:close/>
                </a:path>
              </a:pathLst>
            </a:custGeom>
            <a:ln w="3674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4534216" y="8194402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0" y="847503"/>
                  </a:lnTo>
                  <a:lnTo>
                    <a:pt x="0" y="388646"/>
                  </a:lnTo>
                  <a:lnTo>
                    <a:pt x="3033" y="339894"/>
                  </a:lnTo>
                  <a:lnTo>
                    <a:pt x="11889" y="292949"/>
                  </a:lnTo>
                  <a:lnTo>
                    <a:pt x="26203" y="248176"/>
                  </a:lnTo>
                  <a:lnTo>
                    <a:pt x="45612" y="205938"/>
                  </a:lnTo>
                  <a:lnTo>
                    <a:pt x="69749" y="166601"/>
                  </a:lnTo>
                  <a:lnTo>
                    <a:pt x="98251" y="130528"/>
                  </a:lnTo>
                  <a:lnTo>
                    <a:pt x="130752" y="98083"/>
                  </a:lnTo>
                  <a:lnTo>
                    <a:pt x="166889" y="69630"/>
                  </a:lnTo>
                  <a:lnTo>
                    <a:pt x="206295" y="45534"/>
                  </a:lnTo>
                  <a:lnTo>
                    <a:pt x="248608" y="26159"/>
                  </a:lnTo>
                  <a:lnTo>
                    <a:pt x="293461" y="11869"/>
                  </a:lnTo>
                  <a:lnTo>
                    <a:pt x="340491" y="3028"/>
                  </a:lnTo>
                  <a:lnTo>
                    <a:pt x="389332" y="0"/>
                  </a:lnTo>
                  <a:lnTo>
                    <a:pt x="438166" y="3028"/>
                  </a:lnTo>
                  <a:lnTo>
                    <a:pt x="485190" y="11869"/>
                  </a:lnTo>
                  <a:lnTo>
                    <a:pt x="530038" y="26159"/>
                  </a:lnTo>
                  <a:lnTo>
                    <a:pt x="572346" y="45534"/>
                  </a:lnTo>
                  <a:lnTo>
                    <a:pt x="611750" y="69630"/>
                  </a:lnTo>
                  <a:lnTo>
                    <a:pt x="647884" y="98083"/>
                  </a:lnTo>
                  <a:lnTo>
                    <a:pt x="680383" y="130528"/>
                  </a:lnTo>
                  <a:lnTo>
                    <a:pt x="708884" y="166601"/>
                  </a:lnTo>
                  <a:lnTo>
                    <a:pt x="733020" y="205938"/>
                  </a:lnTo>
                  <a:lnTo>
                    <a:pt x="752428" y="248176"/>
                  </a:lnTo>
                  <a:lnTo>
                    <a:pt x="766743" y="292949"/>
                  </a:lnTo>
                  <a:lnTo>
                    <a:pt x="775599" y="339894"/>
                  </a:lnTo>
                  <a:lnTo>
                    <a:pt x="778632" y="388646"/>
                  </a:lnTo>
                  <a:lnTo>
                    <a:pt x="778632" y="84750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534216" y="8194401"/>
              <a:ext cx="779145" cy="847725"/>
            </a:xfrm>
            <a:custGeom>
              <a:avLst/>
              <a:gdLst/>
              <a:ahLst/>
              <a:cxnLst/>
              <a:rect l="l" t="t" r="r" b="b"/>
              <a:pathLst>
                <a:path w="779144" h="847725">
                  <a:moveTo>
                    <a:pt x="778632" y="847503"/>
                  </a:moveTo>
                  <a:lnTo>
                    <a:pt x="778632" y="388646"/>
                  </a:lnTo>
                  <a:lnTo>
                    <a:pt x="775599" y="339894"/>
                  </a:lnTo>
                  <a:lnTo>
                    <a:pt x="766743" y="292949"/>
                  </a:lnTo>
                  <a:lnTo>
                    <a:pt x="752428" y="248176"/>
                  </a:lnTo>
                  <a:lnTo>
                    <a:pt x="733020" y="205938"/>
                  </a:lnTo>
                  <a:lnTo>
                    <a:pt x="708884" y="166601"/>
                  </a:lnTo>
                  <a:lnTo>
                    <a:pt x="680383" y="130528"/>
                  </a:lnTo>
                  <a:lnTo>
                    <a:pt x="647884" y="98083"/>
                  </a:lnTo>
                  <a:lnTo>
                    <a:pt x="611750" y="69630"/>
                  </a:lnTo>
                  <a:lnTo>
                    <a:pt x="572346" y="45534"/>
                  </a:lnTo>
                  <a:lnTo>
                    <a:pt x="530038" y="26159"/>
                  </a:lnTo>
                  <a:lnTo>
                    <a:pt x="485190" y="11869"/>
                  </a:lnTo>
                  <a:lnTo>
                    <a:pt x="438166" y="3028"/>
                  </a:lnTo>
                  <a:lnTo>
                    <a:pt x="389332" y="0"/>
                  </a:lnTo>
                  <a:lnTo>
                    <a:pt x="340491" y="3028"/>
                  </a:lnTo>
                  <a:lnTo>
                    <a:pt x="293461" y="11869"/>
                  </a:lnTo>
                  <a:lnTo>
                    <a:pt x="248608" y="26159"/>
                  </a:lnTo>
                  <a:lnTo>
                    <a:pt x="206295" y="45534"/>
                  </a:lnTo>
                  <a:lnTo>
                    <a:pt x="166889" y="69630"/>
                  </a:lnTo>
                  <a:lnTo>
                    <a:pt x="130752" y="98083"/>
                  </a:lnTo>
                  <a:lnTo>
                    <a:pt x="98251" y="130528"/>
                  </a:lnTo>
                  <a:lnTo>
                    <a:pt x="69749" y="166601"/>
                  </a:lnTo>
                  <a:lnTo>
                    <a:pt x="45612" y="205938"/>
                  </a:lnTo>
                  <a:lnTo>
                    <a:pt x="26203" y="248176"/>
                  </a:lnTo>
                  <a:lnTo>
                    <a:pt x="11889" y="292949"/>
                  </a:lnTo>
                  <a:lnTo>
                    <a:pt x="3033" y="339894"/>
                  </a:lnTo>
                  <a:lnTo>
                    <a:pt x="0" y="388646"/>
                  </a:lnTo>
                  <a:lnTo>
                    <a:pt x="0" y="847503"/>
                  </a:lnTo>
                  <a:lnTo>
                    <a:pt x="778632" y="847503"/>
                  </a:lnTo>
                  <a:close/>
                </a:path>
              </a:pathLst>
            </a:custGeom>
            <a:ln w="3676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453984" y="8103147"/>
              <a:ext cx="93980" cy="304165"/>
            </a:xfrm>
            <a:custGeom>
              <a:avLst/>
              <a:gdLst/>
              <a:ahLst/>
              <a:cxnLst/>
              <a:rect l="l" t="t" r="r" b="b"/>
              <a:pathLst>
                <a:path w="93980" h="304165">
                  <a:moveTo>
                    <a:pt x="75151" y="303959"/>
                  </a:moveTo>
                  <a:lnTo>
                    <a:pt x="18396" y="303959"/>
                  </a:lnTo>
                  <a:lnTo>
                    <a:pt x="11237" y="302516"/>
                  </a:lnTo>
                  <a:lnTo>
                    <a:pt x="5389" y="298579"/>
                  </a:lnTo>
                  <a:lnTo>
                    <a:pt x="1446" y="292741"/>
                  </a:lnTo>
                  <a:lnTo>
                    <a:pt x="0" y="285594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75151" y="0"/>
                  </a:lnTo>
                  <a:lnTo>
                    <a:pt x="82310" y="1443"/>
                  </a:lnTo>
                  <a:lnTo>
                    <a:pt x="88158" y="5380"/>
                  </a:lnTo>
                  <a:lnTo>
                    <a:pt x="92102" y="11218"/>
                  </a:lnTo>
                  <a:lnTo>
                    <a:pt x="93548" y="18365"/>
                  </a:lnTo>
                  <a:lnTo>
                    <a:pt x="93548" y="285594"/>
                  </a:lnTo>
                  <a:lnTo>
                    <a:pt x="92102" y="292741"/>
                  </a:lnTo>
                  <a:lnTo>
                    <a:pt x="88158" y="298579"/>
                  </a:lnTo>
                  <a:lnTo>
                    <a:pt x="82310" y="302516"/>
                  </a:lnTo>
                  <a:lnTo>
                    <a:pt x="75151" y="3039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435588" y="8084781"/>
              <a:ext cx="130810" cy="340995"/>
            </a:xfrm>
            <a:custGeom>
              <a:avLst/>
              <a:gdLst/>
              <a:ahLst/>
              <a:cxnLst/>
              <a:rect l="l" t="t" r="r" b="b"/>
              <a:pathLst>
                <a:path w="130809" h="340995">
                  <a:moveTo>
                    <a:pt x="93548" y="340691"/>
                  </a:moveTo>
                  <a:lnTo>
                    <a:pt x="36793" y="340691"/>
                  </a:lnTo>
                  <a:lnTo>
                    <a:pt x="22474" y="337803"/>
                  </a:lnTo>
                  <a:lnTo>
                    <a:pt x="10779" y="329930"/>
                  </a:lnTo>
                  <a:lnTo>
                    <a:pt x="2892" y="318254"/>
                  </a:lnTo>
                  <a:lnTo>
                    <a:pt x="0" y="30395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93548" y="0"/>
                  </a:lnTo>
                  <a:lnTo>
                    <a:pt x="107880" y="2887"/>
                  </a:lnTo>
                  <a:lnTo>
                    <a:pt x="119574" y="10761"/>
                  </a:lnTo>
                  <a:lnTo>
                    <a:pt x="127453" y="22437"/>
                  </a:lnTo>
                  <a:lnTo>
                    <a:pt x="130341" y="36731"/>
                  </a:lnTo>
                  <a:lnTo>
                    <a:pt x="36793" y="36731"/>
                  </a:lnTo>
                  <a:lnTo>
                    <a:pt x="36793" y="303959"/>
                  </a:lnTo>
                  <a:lnTo>
                    <a:pt x="130341" y="303959"/>
                  </a:lnTo>
                  <a:lnTo>
                    <a:pt x="127453" y="318254"/>
                  </a:lnTo>
                  <a:lnTo>
                    <a:pt x="119574" y="329930"/>
                  </a:lnTo>
                  <a:lnTo>
                    <a:pt x="107880" y="337803"/>
                  </a:lnTo>
                  <a:lnTo>
                    <a:pt x="93548" y="340691"/>
                  </a:lnTo>
                  <a:close/>
                </a:path>
                <a:path w="130809" h="340995">
                  <a:moveTo>
                    <a:pt x="130341" y="303959"/>
                  </a:moveTo>
                  <a:lnTo>
                    <a:pt x="93548" y="303959"/>
                  </a:lnTo>
                  <a:lnTo>
                    <a:pt x="93548" y="36731"/>
                  </a:lnTo>
                  <a:lnTo>
                    <a:pt x="130341" y="36731"/>
                  </a:lnTo>
                  <a:lnTo>
                    <a:pt x="130341" y="30395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3984" y="8038420"/>
              <a:ext cx="234972" cy="206742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5435588" y="8020054"/>
              <a:ext cx="271145" cy="243840"/>
            </a:xfrm>
            <a:custGeom>
              <a:avLst/>
              <a:gdLst/>
              <a:ahLst/>
              <a:cxnLst/>
              <a:rect l="l" t="t" r="r" b="b"/>
              <a:pathLst>
                <a:path w="271144" h="243840">
                  <a:moveTo>
                    <a:pt x="234142" y="243473"/>
                  </a:moveTo>
                  <a:lnTo>
                    <a:pt x="36793" y="243473"/>
                  </a:lnTo>
                  <a:lnTo>
                    <a:pt x="22474" y="240586"/>
                  </a:lnTo>
                  <a:lnTo>
                    <a:pt x="10779" y="232712"/>
                  </a:lnTo>
                  <a:lnTo>
                    <a:pt x="2892" y="221036"/>
                  </a:lnTo>
                  <a:lnTo>
                    <a:pt x="0" y="206742"/>
                  </a:lnTo>
                  <a:lnTo>
                    <a:pt x="0" y="36731"/>
                  </a:lnTo>
                  <a:lnTo>
                    <a:pt x="2892" y="22423"/>
                  </a:lnTo>
                  <a:lnTo>
                    <a:pt x="10779" y="10749"/>
                  </a:lnTo>
                  <a:lnTo>
                    <a:pt x="22474" y="2883"/>
                  </a:lnTo>
                  <a:lnTo>
                    <a:pt x="36793" y="0"/>
                  </a:lnTo>
                  <a:lnTo>
                    <a:pt x="234174" y="0"/>
                  </a:lnTo>
                  <a:lnTo>
                    <a:pt x="248506" y="2883"/>
                  </a:lnTo>
                  <a:lnTo>
                    <a:pt x="260200" y="10749"/>
                  </a:lnTo>
                  <a:lnTo>
                    <a:pt x="268079" y="22423"/>
                  </a:lnTo>
                  <a:lnTo>
                    <a:pt x="270967" y="36731"/>
                  </a:lnTo>
                  <a:lnTo>
                    <a:pt x="36793" y="36731"/>
                  </a:lnTo>
                  <a:lnTo>
                    <a:pt x="36793" y="206742"/>
                  </a:lnTo>
                  <a:lnTo>
                    <a:pt x="270964" y="206742"/>
                  </a:lnTo>
                  <a:lnTo>
                    <a:pt x="269692" y="216268"/>
                  </a:lnTo>
                  <a:lnTo>
                    <a:pt x="265985" y="225171"/>
                  </a:lnTo>
                  <a:lnTo>
                    <a:pt x="260149" y="232712"/>
                  </a:lnTo>
                  <a:lnTo>
                    <a:pt x="252506" y="238579"/>
                  </a:lnTo>
                  <a:lnTo>
                    <a:pt x="243725" y="242210"/>
                  </a:lnTo>
                  <a:lnTo>
                    <a:pt x="234142" y="243473"/>
                  </a:lnTo>
                  <a:close/>
                </a:path>
                <a:path w="271144" h="243840">
                  <a:moveTo>
                    <a:pt x="270931" y="206742"/>
                  </a:moveTo>
                  <a:lnTo>
                    <a:pt x="234142" y="206742"/>
                  </a:lnTo>
                  <a:lnTo>
                    <a:pt x="185467" y="121736"/>
                  </a:lnTo>
                  <a:lnTo>
                    <a:pt x="234142" y="36731"/>
                  </a:lnTo>
                  <a:lnTo>
                    <a:pt x="270967" y="36731"/>
                  </a:lnTo>
                  <a:lnTo>
                    <a:pt x="270967" y="43746"/>
                  </a:lnTo>
                  <a:lnTo>
                    <a:pt x="268987" y="50346"/>
                  </a:lnTo>
                  <a:lnTo>
                    <a:pt x="265537" y="55926"/>
                  </a:lnTo>
                  <a:lnTo>
                    <a:pt x="227850" y="121736"/>
                  </a:lnTo>
                  <a:lnTo>
                    <a:pt x="266112" y="188536"/>
                  </a:lnTo>
                  <a:lnTo>
                    <a:pt x="269753" y="197457"/>
                  </a:lnTo>
                  <a:lnTo>
                    <a:pt x="270931" y="206742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5740027" y="8426524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5740027" y="8426524"/>
              <a:ext cx="335280" cy="469900"/>
            </a:xfrm>
            <a:custGeom>
              <a:avLst/>
              <a:gdLst/>
              <a:ahLst/>
              <a:cxnLst/>
              <a:rect l="l" t="t" r="r" b="b"/>
              <a:pathLst>
                <a:path w="335280" h="469900">
                  <a:moveTo>
                    <a:pt x="335259" y="469634"/>
                  </a:moveTo>
                  <a:lnTo>
                    <a:pt x="0" y="469634"/>
                  </a:lnTo>
                  <a:lnTo>
                    <a:pt x="0" y="0"/>
                  </a:lnTo>
                  <a:lnTo>
                    <a:pt x="335259" y="0"/>
                  </a:lnTo>
                  <a:lnTo>
                    <a:pt x="335259" y="469634"/>
                  </a:lnTo>
                  <a:close/>
                </a:path>
              </a:pathLst>
            </a:custGeom>
            <a:ln w="3677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4732108" y="8521510"/>
              <a:ext cx="382905" cy="115570"/>
            </a:xfrm>
            <a:custGeom>
              <a:avLst/>
              <a:gdLst/>
              <a:ahLst/>
              <a:cxnLst/>
              <a:rect l="l" t="t" r="r" b="b"/>
              <a:pathLst>
                <a:path w="382905" h="115570">
                  <a:moveTo>
                    <a:pt x="364451" y="115009"/>
                  </a:moveTo>
                  <a:lnTo>
                    <a:pt x="18396" y="115009"/>
                  </a:lnTo>
                  <a:lnTo>
                    <a:pt x="11237" y="113565"/>
                  </a:lnTo>
                  <a:lnTo>
                    <a:pt x="5389" y="109628"/>
                  </a:lnTo>
                  <a:lnTo>
                    <a:pt x="1446" y="103790"/>
                  </a:lnTo>
                  <a:lnTo>
                    <a:pt x="0" y="96643"/>
                  </a:lnTo>
                  <a:lnTo>
                    <a:pt x="0" y="18365"/>
                  </a:lnTo>
                  <a:lnTo>
                    <a:pt x="1446" y="11218"/>
                  </a:lnTo>
                  <a:lnTo>
                    <a:pt x="5389" y="5380"/>
                  </a:lnTo>
                  <a:lnTo>
                    <a:pt x="11237" y="1443"/>
                  </a:lnTo>
                  <a:lnTo>
                    <a:pt x="18396" y="0"/>
                  </a:lnTo>
                  <a:lnTo>
                    <a:pt x="364451" y="0"/>
                  </a:lnTo>
                  <a:lnTo>
                    <a:pt x="371611" y="1443"/>
                  </a:lnTo>
                  <a:lnTo>
                    <a:pt x="377458" y="5380"/>
                  </a:lnTo>
                  <a:lnTo>
                    <a:pt x="381402" y="11218"/>
                  </a:lnTo>
                  <a:lnTo>
                    <a:pt x="382848" y="18365"/>
                  </a:lnTo>
                  <a:lnTo>
                    <a:pt x="382848" y="96643"/>
                  </a:lnTo>
                  <a:lnTo>
                    <a:pt x="381402" y="103790"/>
                  </a:lnTo>
                  <a:lnTo>
                    <a:pt x="377458" y="109628"/>
                  </a:lnTo>
                  <a:lnTo>
                    <a:pt x="371611" y="113565"/>
                  </a:lnTo>
                  <a:lnTo>
                    <a:pt x="364451" y="11500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4713711" y="8503144"/>
              <a:ext cx="419734" cy="151765"/>
            </a:xfrm>
            <a:custGeom>
              <a:avLst/>
              <a:gdLst/>
              <a:ahLst/>
              <a:cxnLst/>
              <a:rect l="l" t="t" r="r" b="b"/>
              <a:pathLst>
                <a:path w="419734" h="151765">
                  <a:moveTo>
                    <a:pt x="382848" y="151740"/>
                  </a:moveTo>
                  <a:lnTo>
                    <a:pt x="36793" y="151740"/>
                  </a:lnTo>
                  <a:lnTo>
                    <a:pt x="22474" y="148853"/>
                  </a:lnTo>
                  <a:lnTo>
                    <a:pt x="10779" y="140979"/>
                  </a:lnTo>
                  <a:lnTo>
                    <a:pt x="2892" y="129303"/>
                  </a:lnTo>
                  <a:lnTo>
                    <a:pt x="0" y="115009"/>
                  </a:lnTo>
                  <a:lnTo>
                    <a:pt x="0" y="36731"/>
                  </a:lnTo>
                  <a:lnTo>
                    <a:pt x="2892" y="22437"/>
                  </a:lnTo>
                  <a:lnTo>
                    <a:pt x="10779" y="10761"/>
                  </a:lnTo>
                  <a:lnTo>
                    <a:pt x="22474" y="2887"/>
                  </a:lnTo>
                  <a:lnTo>
                    <a:pt x="36793" y="0"/>
                  </a:lnTo>
                  <a:lnTo>
                    <a:pt x="382848" y="0"/>
                  </a:lnTo>
                  <a:lnTo>
                    <a:pt x="397167" y="2887"/>
                  </a:lnTo>
                  <a:lnTo>
                    <a:pt x="408862" y="10761"/>
                  </a:lnTo>
                  <a:lnTo>
                    <a:pt x="416749" y="22437"/>
                  </a:lnTo>
                  <a:lnTo>
                    <a:pt x="419641" y="36731"/>
                  </a:lnTo>
                  <a:lnTo>
                    <a:pt x="36793" y="36731"/>
                  </a:lnTo>
                  <a:lnTo>
                    <a:pt x="36793" y="115009"/>
                  </a:lnTo>
                  <a:lnTo>
                    <a:pt x="419641" y="115009"/>
                  </a:lnTo>
                  <a:lnTo>
                    <a:pt x="416749" y="129303"/>
                  </a:lnTo>
                  <a:lnTo>
                    <a:pt x="408862" y="140979"/>
                  </a:lnTo>
                  <a:lnTo>
                    <a:pt x="397167" y="148853"/>
                  </a:lnTo>
                  <a:lnTo>
                    <a:pt x="382848" y="151740"/>
                  </a:lnTo>
                  <a:close/>
                </a:path>
                <a:path w="419734" h="151765">
                  <a:moveTo>
                    <a:pt x="419641" y="115009"/>
                  </a:moveTo>
                  <a:lnTo>
                    <a:pt x="382848" y="115009"/>
                  </a:lnTo>
                  <a:lnTo>
                    <a:pt x="382848" y="36731"/>
                  </a:lnTo>
                  <a:lnTo>
                    <a:pt x="419641" y="36731"/>
                  </a:lnTo>
                  <a:lnTo>
                    <a:pt x="419641" y="115009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5425048" y="9041905"/>
              <a:ext cx="187960" cy="858519"/>
            </a:xfrm>
            <a:custGeom>
              <a:avLst/>
              <a:gdLst/>
              <a:ahLst/>
              <a:cxnLst/>
              <a:rect l="l" t="t" r="r" b="b"/>
              <a:pathLst>
                <a:path w="187959" h="858520">
                  <a:moveTo>
                    <a:pt x="187895" y="858280"/>
                  </a:moveTo>
                  <a:lnTo>
                    <a:pt x="0" y="858280"/>
                  </a:lnTo>
                  <a:lnTo>
                    <a:pt x="0" y="0"/>
                  </a:lnTo>
                  <a:lnTo>
                    <a:pt x="187895" y="0"/>
                  </a:lnTo>
                  <a:lnTo>
                    <a:pt x="187895" y="8582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4458202" y="7879983"/>
              <a:ext cx="2002155" cy="2020570"/>
            </a:xfrm>
            <a:custGeom>
              <a:avLst/>
              <a:gdLst/>
              <a:ahLst/>
              <a:cxnLst/>
              <a:rect l="l" t="t" r="r" b="b"/>
              <a:pathLst>
                <a:path w="2002155" h="2020570">
                  <a:moveTo>
                    <a:pt x="1154741" y="2020202"/>
                  </a:moveTo>
                  <a:lnTo>
                    <a:pt x="966846" y="2020202"/>
                  </a:lnTo>
                  <a:lnTo>
                    <a:pt x="966846" y="1161921"/>
                  </a:lnTo>
                  <a:lnTo>
                    <a:pt x="1154741" y="1161921"/>
                  </a:lnTo>
                  <a:lnTo>
                    <a:pt x="1154741" y="2020202"/>
                  </a:lnTo>
                  <a:close/>
                </a:path>
                <a:path w="2002155" h="2020570">
                  <a:moveTo>
                    <a:pt x="387575" y="1877995"/>
                  </a:moveTo>
                  <a:lnTo>
                    <a:pt x="239092" y="1877995"/>
                  </a:lnTo>
                </a:path>
                <a:path w="2002155" h="2020570">
                  <a:moveTo>
                    <a:pt x="313350" y="1952096"/>
                  </a:moveTo>
                  <a:lnTo>
                    <a:pt x="313350" y="1803862"/>
                  </a:lnTo>
                </a:path>
                <a:path w="2002155" h="2020570">
                  <a:moveTo>
                    <a:pt x="239092" y="1712001"/>
                  </a:moveTo>
                  <a:lnTo>
                    <a:pt x="0" y="1712001"/>
                  </a:lnTo>
                </a:path>
                <a:path w="2002155" h="2020570">
                  <a:moveTo>
                    <a:pt x="119546" y="1831347"/>
                  </a:moveTo>
                  <a:lnTo>
                    <a:pt x="119546" y="1592688"/>
                  </a:lnTo>
                </a:path>
                <a:path w="2002155" h="2020570">
                  <a:moveTo>
                    <a:pt x="2001946" y="285307"/>
                  </a:moveTo>
                  <a:lnTo>
                    <a:pt x="1853431" y="285307"/>
                  </a:lnTo>
                </a:path>
                <a:path w="2002155" h="2020570">
                  <a:moveTo>
                    <a:pt x="1927688" y="359439"/>
                  </a:moveTo>
                  <a:lnTo>
                    <a:pt x="1927688" y="211206"/>
                  </a:lnTo>
                </a:path>
                <a:path w="2002155" h="2020570">
                  <a:moveTo>
                    <a:pt x="1853431" y="119345"/>
                  </a:moveTo>
                  <a:lnTo>
                    <a:pt x="1614370" y="119345"/>
                  </a:lnTo>
                </a:path>
                <a:path w="2002155" h="2020570">
                  <a:moveTo>
                    <a:pt x="1733885" y="238691"/>
                  </a:moveTo>
                  <a:lnTo>
                    <a:pt x="1733885" y="0"/>
                  </a:lnTo>
                </a:path>
                <a:path w="2002155" h="2020570">
                  <a:moveTo>
                    <a:pt x="128393" y="158468"/>
                  </a:moveTo>
                  <a:lnTo>
                    <a:pt x="128393" y="306701"/>
                  </a:lnTo>
                </a:path>
                <a:path w="2002155" h="2020570">
                  <a:moveTo>
                    <a:pt x="202650" y="232601"/>
                  </a:moveTo>
                  <a:lnTo>
                    <a:pt x="54167" y="232601"/>
                  </a:lnTo>
                </a:path>
                <a:path w="2002155" h="2020570">
                  <a:moveTo>
                    <a:pt x="1745989" y="1838617"/>
                  </a:moveTo>
                  <a:lnTo>
                    <a:pt x="1745989" y="1986882"/>
                  </a:lnTo>
                </a:path>
                <a:path w="2002155" h="2020570">
                  <a:moveTo>
                    <a:pt x="1820215" y="1912749"/>
                  </a:moveTo>
                  <a:lnTo>
                    <a:pt x="1671732" y="1912749"/>
                  </a:lnTo>
                </a:path>
              </a:pathLst>
            </a:custGeom>
            <a:ln w="3676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27882" y="2618882"/>
              <a:ext cx="153414" cy="153414"/>
            </a:xfrm>
            <a:prstGeom prst="rect">
              <a:avLst/>
            </a:prstGeom>
          </p:spPr>
        </p:pic>
        <p:pic>
          <p:nvPicPr>
            <p:cNvPr id="51" name="object 5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27882" y="3309246"/>
              <a:ext cx="153414" cy="153414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27882" y="4689975"/>
              <a:ext cx="153414" cy="153414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627882" y="6070703"/>
              <a:ext cx="153414" cy="153414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27882" y="6761068"/>
              <a:ext cx="153414" cy="153414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27882" y="7451432"/>
              <a:ext cx="153414" cy="153413"/>
            </a:xfrm>
            <a:prstGeom prst="rect">
              <a:avLst/>
            </a:prstGeom>
          </p:spPr>
        </p:pic>
      </p:grpSp>
      <p:sp>
        <p:nvSpPr>
          <p:cNvPr id="56" name="object 56"/>
          <p:cNvSpPr txBox="1"/>
          <p:nvPr/>
        </p:nvSpPr>
        <p:spPr>
          <a:xfrm>
            <a:off x="13111164" y="3171284"/>
            <a:ext cx="1772285" cy="4432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700" spc="55" dirty="0">
                <a:solidFill>
                  <a:srgbClr val="3F3F3F"/>
                </a:solidFill>
                <a:latin typeface="Tahoma"/>
                <a:cs typeface="Tahoma"/>
              </a:rPr>
              <a:t>pengendali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968515" y="2480920"/>
            <a:ext cx="9080500" cy="182372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Global: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70" dirty="0">
                <a:solidFill>
                  <a:srgbClr val="3F3F3F"/>
                </a:solidFill>
                <a:latin typeface="Tahoma"/>
                <a:cs typeface="Tahoma"/>
              </a:rPr>
              <a:t>Menjangkau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60" dirty="0">
                <a:solidFill>
                  <a:srgbClr val="3F3F3F"/>
                </a:solidFill>
                <a:latin typeface="Tahoma"/>
                <a:cs typeface="Tahoma"/>
              </a:rPr>
              <a:t>seluruh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55" dirty="0">
                <a:solidFill>
                  <a:srgbClr val="3F3F3F"/>
                </a:solidFill>
                <a:latin typeface="Tahoma"/>
                <a:cs typeface="Tahoma"/>
              </a:rPr>
              <a:t>dunia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90" dirty="0">
                <a:solidFill>
                  <a:srgbClr val="3F3F3F"/>
                </a:solidFill>
                <a:latin typeface="Tahoma"/>
                <a:cs typeface="Tahoma"/>
              </a:rPr>
              <a:t>tanpa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110" dirty="0">
                <a:solidFill>
                  <a:srgbClr val="3F3F3F"/>
                </a:solidFill>
                <a:latin typeface="Tahoma"/>
                <a:cs typeface="Tahoma"/>
              </a:rPr>
              <a:t>batas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35" dirty="0">
                <a:solidFill>
                  <a:srgbClr val="3F3F3F"/>
                </a:solidFill>
                <a:latin typeface="Tahoma"/>
                <a:cs typeface="Tahoma"/>
              </a:rPr>
              <a:t>geografis.</a:t>
            </a:r>
            <a:endParaRPr sz="2700">
              <a:latin typeface="Tahoma"/>
              <a:cs typeface="Tahoma"/>
            </a:endParaRPr>
          </a:p>
          <a:p>
            <a:pPr marL="12700" marR="130810">
              <a:lnSpc>
                <a:spcPct val="167800"/>
              </a:lnSpc>
              <a:tabLst>
                <a:tab pos="3030220" algn="l"/>
                <a:tab pos="4097020" algn="l"/>
                <a:tab pos="4901565" algn="l"/>
                <a:tab pos="5812155" algn="l"/>
                <a:tab pos="7110730" algn="l"/>
                <a:tab pos="8044180" algn="l"/>
              </a:tabLst>
            </a:pPr>
            <a:r>
              <a:rPr sz="2700" spc="40" dirty="0">
                <a:solidFill>
                  <a:srgbClr val="3F3F3F"/>
                </a:solidFill>
                <a:latin typeface="Tahoma"/>
                <a:cs typeface="Tahoma"/>
              </a:rPr>
              <a:t>Terdesentralisasi: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Tidak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65" dirty="0">
                <a:solidFill>
                  <a:srgbClr val="3F3F3F"/>
                </a:solidFill>
                <a:latin typeface="Tahoma"/>
                <a:cs typeface="Tahoma"/>
              </a:rPr>
              <a:t>ada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85" dirty="0">
                <a:solidFill>
                  <a:srgbClr val="3F3F3F"/>
                </a:solidFill>
                <a:latin typeface="Tahoma"/>
                <a:cs typeface="Tahoma"/>
              </a:rPr>
              <a:t>satu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pemilik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75" dirty="0">
                <a:solidFill>
                  <a:srgbClr val="3F3F3F"/>
                </a:solidFill>
                <a:latin typeface="Tahoma"/>
                <a:cs typeface="Tahoma"/>
              </a:rPr>
              <a:t>atau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85" dirty="0">
                <a:solidFill>
                  <a:srgbClr val="3F3F3F"/>
                </a:solidFill>
                <a:latin typeface="Tahoma"/>
                <a:cs typeface="Tahoma"/>
              </a:rPr>
              <a:t>pusat 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tunggal.</a:t>
            </a:r>
            <a:endParaRPr sz="2700">
              <a:latin typeface="Tahoma"/>
              <a:cs typeface="Tahom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968515" y="4552012"/>
            <a:ext cx="10915015" cy="32042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5450" algn="l"/>
                <a:tab pos="4254500" algn="l"/>
                <a:tab pos="6182360" algn="l"/>
                <a:tab pos="6935470" algn="l"/>
                <a:tab pos="7813040" algn="l"/>
                <a:tab pos="8868410" algn="l"/>
                <a:tab pos="9801225" algn="l"/>
              </a:tabLst>
            </a:pP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Interaktif: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50" dirty="0">
                <a:solidFill>
                  <a:srgbClr val="3F3F3F"/>
                </a:solidFill>
                <a:latin typeface="Tahoma"/>
                <a:cs typeface="Tahoma"/>
              </a:rPr>
              <a:t>Memungkinkan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40" dirty="0">
                <a:solidFill>
                  <a:srgbClr val="3F3F3F"/>
                </a:solidFill>
                <a:latin typeface="Tahoma"/>
                <a:cs typeface="Tahoma"/>
              </a:rPr>
              <a:t>komunikasi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45" dirty="0">
                <a:solidFill>
                  <a:srgbClr val="3F3F3F"/>
                </a:solidFill>
                <a:latin typeface="Tahoma"/>
                <a:cs typeface="Tahoma"/>
              </a:rPr>
              <a:t>dua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45" dirty="0">
                <a:solidFill>
                  <a:srgbClr val="3F3F3F"/>
                </a:solidFill>
                <a:latin typeface="Tahoma"/>
                <a:cs typeface="Tahoma"/>
              </a:rPr>
              <a:t>arah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(tidak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60" dirty="0">
                <a:solidFill>
                  <a:srgbClr val="3F3F3F"/>
                </a:solidFill>
                <a:latin typeface="Tahoma"/>
                <a:cs typeface="Tahoma"/>
              </a:rPr>
              <a:t>pasif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700" spc="70" dirty="0">
                <a:solidFill>
                  <a:srgbClr val="3F3F3F"/>
                </a:solidFill>
                <a:latin typeface="Tahoma"/>
                <a:cs typeface="Tahoma"/>
              </a:rPr>
              <a:t>seperti</a:t>
            </a:r>
            <a:endParaRPr sz="2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95"/>
              </a:spcBef>
            </a:pPr>
            <a:r>
              <a:rPr sz="2700" spc="-20" dirty="0">
                <a:solidFill>
                  <a:srgbClr val="3F3F3F"/>
                </a:solidFill>
                <a:latin typeface="Tahoma"/>
                <a:cs typeface="Tahoma"/>
              </a:rPr>
              <a:t>TV).</a:t>
            </a:r>
            <a:endParaRPr sz="2700">
              <a:latin typeface="Tahoma"/>
              <a:cs typeface="Tahoma"/>
            </a:endParaRPr>
          </a:p>
          <a:p>
            <a:pPr marL="12700" marR="2084070">
              <a:lnSpc>
                <a:spcPct val="167800"/>
              </a:lnSpc>
            </a:pPr>
            <a:r>
              <a:rPr sz="2700" spc="120" dirty="0">
                <a:solidFill>
                  <a:srgbClr val="3F3F3F"/>
                </a:solidFill>
                <a:latin typeface="Tahoma"/>
                <a:cs typeface="Tahoma"/>
              </a:rPr>
              <a:t>Real-</a:t>
            </a:r>
            <a:r>
              <a:rPr sz="2700" spc="-40" dirty="0">
                <a:solidFill>
                  <a:srgbClr val="3F3F3F"/>
                </a:solidFill>
                <a:latin typeface="Tahoma"/>
                <a:cs typeface="Tahoma"/>
              </a:rPr>
              <a:t>time: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100" dirty="0">
                <a:solidFill>
                  <a:srgbClr val="3F3F3F"/>
                </a:solidFill>
                <a:latin typeface="Tahoma"/>
                <a:cs typeface="Tahoma"/>
              </a:rPr>
              <a:t>Pertukaran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95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terjadi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135" dirty="0">
                <a:solidFill>
                  <a:srgbClr val="3F3F3F"/>
                </a:solidFill>
                <a:latin typeface="Tahoma"/>
                <a:cs typeface="Tahoma"/>
              </a:rPr>
              <a:t>secara</a:t>
            </a:r>
            <a:r>
              <a:rPr sz="270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60" dirty="0">
                <a:solidFill>
                  <a:srgbClr val="3F3F3F"/>
                </a:solidFill>
                <a:latin typeface="Tahoma"/>
                <a:cs typeface="Tahoma"/>
              </a:rPr>
              <a:t>instan/cepat. 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24/7: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110" dirty="0">
                <a:solidFill>
                  <a:srgbClr val="3F3F3F"/>
                </a:solidFill>
                <a:latin typeface="Tahoma"/>
                <a:cs typeface="Tahoma"/>
              </a:rPr>
              <a:t>Dapat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100" dirty="0">
                <a:solidFill>
                  <a:srgbClr val="3F3F3F"/>
                </a:solidFill>
                <a:latin typeface="Tahoma"/>
                <a:cs typeface="Tahoma"/>
              </a:rPr>
              <a:t>diakses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90" dirty="0">
                <a:solidFill>
                  <a:srgbClr val="3F3F3F"/>
                </a:solidFill>
                <a:latin typeface="Tahoma"/>
                <a:cs typeface="Tahoma"/>
              </a:rPr>
              <a:t>kapan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saja,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70" dirty="0">
                <a:solidFill>
                  <a:srgbClr val="3F3F3F"/>
                </a:solidFill>
                <a:latin typeface="Tahoma"/>
                <a:cs typeface="Tahoma"/>
              </a:rPr>
              <a:t>tidak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65" dirty="0">
                <a:solidFill>
                  <a:srgbClr val="3F3F3F"/>
                </a:solidFill>
                <a:latin typeface="Tahoma"/>
                <a:cs typeface="Tahoma"/>
              </a:rPr>
              <a:t>pernah</a:t>
            </a:r>
            <a:r>
              <a:rPr sz="270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"tutup".</a:t>
            </a:r>
            <a:endParaRPr sz="2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200"/>
              </a:spcBef>
            </a:pP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Digital:</a:t>
            </a:r>
            <a:r>
              <a:rPr sz="27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105" dirty="0">
                <a:solidFill>
                  <a:srgbClr val="3F3F3F"/>
                </a:solidFill>
                <a:latin typeface="Tahoma"/>
                <a:cs typeface="Tahoma"/>
              </a:rPr>
              <a:t>Berbasis</a:t>
            </a:r>
            <a:r>
              <a:rPr sz="27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95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27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27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dikirim</a:t>
            </a:r>
            <a:r>
              <a:rPr sz="27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dirty="0">
                <a:solidFill>
                  <a:srgbClr val="3F3F3F"/>
                </a:solidFill>
                <a:latin typeface="Tahoma"/>
                <a:cs typeface="Tahoma"/>
              </a:rPr>
              <a:t>melalui</a:t>
            </a:r>
            <a:r>
              <a:rPr sz="27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60" dirty="0">
                <a:solidFill>
                  <a:srgbClr val="3F3F3F"/>
                </a:solidFill>
                <a:latin typeface="Tahoma"/>
                <a:cs typeface="Tahoma"/>
              </a:rPr>
              <a:t>protokol</a:t>
            </a:r>
            <a:r>
              <a:rPr sz="2700" spc="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85" dirty="0">
                <a:solidFill>
                  <a:srgbClr val="3F3F3F"/>
                </a:solidFill>
                <a:latin typeface="Tahoma"/>
                <a:cs typeface="Tahoma"/>
              </a:rPr>
              <a:t>standar</a:t>
            </a:r>
            <a:r>
              <a:rPr sz="2700" spc="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700" spc="-10" dirty="0">
                <a:solidFill>
                  <a:srgbClr val="3F3F3F"/>
                </a:solidFill>
                <a:latin typeface="Tahoma"/>
                <a:cs typeface="Tahoma"/>
              </a:rPr>
              <a:t>(TCP/IP).</a:t>
            </a:r>
            <a:endParaRPr sz="2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1162328"/>
              <a:ext cx="18288000" cy="7962900"/>
            </a:xfrm>
            <a:custGeom>
              <a:avLst/>
              <a:gdLst/>
              <a:ahLst/>
              <a:cxnLst/>
              <a:rect l="l" t="t" r="r" b="b"/>
              <a:pathLst>
                <a:path w="18288000" h="7962900">
                  <a:moveTo>
                    <a:pt x="18287988" y="7784008"/>
                  </a:moveTo>
                  <a:lnTo>
                    <a:pt x="0" y="7784008"/>
                  </a:lnTo>
                  <a:lnTo>
                    <a:pt x="0" y="7962354"/>
                  </a:lnTo>
                  <a:lnTo>
                    <a:pt x="18287988" y="7962354"/>
                  </a:lnTo>
                  <a:lnTo>
                    <a:pt x="18287988" y="7784008"/>
                  </a:lnTo>
                  <a:close/>
                </a:path>
                <a:path w="18288000" h="7962900">
                  <a:moveTo>
                    <a:pt x="18287988" y="273570"/>
                  </a:moveTo>
                  <a:lnTo>
                    <a:pt x="0" y="273570"/>
                  </a:lnTo>
                  <a:lnTo>
                    <a:pt x="0" y="7688758"/>
                  </a:lnTo>
                  <a:lnTo>
                    <a:pt x="18287988" y="7688758"/>
                  </a:lnTo>
                  <a:lnTo>
                    <a:pt x="18287988" y="273570"/>
                  </a:lnTo>
                  <a:close/>
                </a:path>
                <a:path w="18288000" h="7962900">
                  <a:moveTo>
                    <a:pt x="18287988" y="0"/>
                  </a:moveTo>
                  <a:lnTo>
                    <a:pt x="0" y="0"/>
                  </a:lnTo>
                  <a:lnTo>
                    <a:pt x="0" y="178320"/>
                  </a:lnTo>
                  <a:lnTo>
                    <a:pt x="18287988" y="17832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46" y="1162341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50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50" y="57150"/>
                  </a:lnTo>
                  <a:lnTo>
                    <a:pt x="9086850" y="0"/>
                  </a:lnTo>
                  <a:close/>
                </a:path>
                <a:path w="16173450" h="57150">
                  <a:moveTo>
                    <a:pt x="9315450" y="0"/>
                  </a:moveTo>
                  <a:lnTo>
                    <a:pt x="9144000" y="0"/>
                  </a:lnTo>
                  <a:lnTo>
                    <a:pt x="9144000" y="57150"/>
                  </a:lnTo>
                  <a:lnTo>
                    <a:pt x="9315450" y="57150"/>
                  </a:lnTo>
                  <a:lnTo>
                    <a:pt x="9315450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00" y="0"/>
                  </a:lnTo>
                  <a:lnTo>
                    <a:pt x="9372600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40364" y="1162341"/>
              <a:ext cx="13848080" cy="7962900"/>
            </a:xfrm>
            <a:custGeom>
              <a:avLst/>
              <a:gdLst/>
              <a:ahLst/>
              <a:cxnLst/>
              <a:rect l="l" t="t" r="r" b="b"/>
              <a:pathLst>
                <a:path w="13848080" h="7962900">
                  <a:moveTo>
                    <a:pt x="171462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171462" y="7962290"/>
                  </a:lnTo>
                  <a:lnTo>
                    <a:pt x="171462" y="7905140"/>
                  </a:lnTo>
                  <a:close/>
                </a:path>
                <a:path w="13848080" h="7962900">
                  <a:moveTo>
                    <a:pt x="400062" y="7905140"/>
                  </a:moveTo>
                  <a:lnTo>
                    <a:pt x="228600" y="7905140"/>
                  </a:lnTo>
                  <a:lnTo>
                    <a:pt x="228600" y="7962290"/>
                  </a:lnTo>
                  <a:lnTo>
                    <a:pt x="400062" y="7962290"/>
                  </a:lnTo>
                  <a:lnTo>
                    <a:pt x="400062" y="7905140"/>
                  </a:lnTo>
                  <a:close/>
                </a:path>
                <a:path w="13848080" h="7962900">
                  <a:moveTo>
                    <a:pt x="628650" y="7905140"/>
                  </a:moveTo>
                  <a:lnTo>
                    <a:pt x="457200" y="7905140"/>
                  </a:lnTo>
                  <a:lnTo>
                    <a:pt x="457200" y="7962290"/>
                  </a:lnTo>
                  <a:lnTo>
                    <a:pt x="628650" y="7962290"/>
                  </a:lnTo>
                  <a:lnTo>
                    <a:pt x="628650" y="7905140"/>
                  </a:lnTo>
                  <a:close/>
                </a:path>
                <a:path w="13848080" h="7962900">
                  <a:moveTo>
                    <a:pt x="857250" y="7905140"/>
                  </a:moveTo>
                  <a:lnTo>
                    <a:pt x="685812" y="7905140"/>
                  </a:lnTo>
                  <a:lnTo>
                    <a:pt x="685812" y="7962290"/>
                  </a:lnTo>
                  <a:lnTo>
                    <a:pt x="857250" y="7962290"/>
                  </a:lnTo>
                  <a:lnTo>
                    <a:pt x="857250" y="7905140"/>
                  </a:lnTo>
                  <a:close/>
                </a:path>
                <a:path w="13848080" h="7962900">
                  <a:moveTo>
                    <a:pt x="1085862" y="7905140"/>
                  </a:moveTo>
                  <a:lnTo>
                    <a:pt x="914412" y="7905140"/>
                  </a:lnTo>
                  <a:lnTo>
                    <a:pt x="914412" y="7962290"/>
                  </a:lnTo>
                  <a:lnTo>
                    <a:pt x="1085862" y="7962290"/>
                  </a:lnTo>
                  <a:lnTo>
                    <a:pt x="1085862" y="7905140"/>
                  </a:lnTo>
                  <a:close/>
                </a:path>
                <a:path w="13848080" h="7962900">
                  <a:moveTo>
                    <a:pt x="1314462" y="7905140"/>
                  </a:moveTo>
                  <a:lnTo>
                    <a:pt x="1143000" y="7905140"/>
                  </a:lnTo>
                  <a:lnTo>
                    <a:pt x="1143000" y="7962290"/>
                  </a:lnTo>
                  <a:lnTo>
                    <a:pt x="1314462" y="7962290"/>
                  </a:lnTo>
                  <a:lnTo>
                    <a:pt x="1314462" y="7905140"/>
                  </a:lnTo>
                  <a:close/>
                </a:path>
                <a:path w="13848080" h="7962900">
                  <a:moveTo>
                    <a:pt x="1543062" y="7905140"/>
                  </a:moveTo>
                  <a:lnTo>
                    <a:pt x="1371600" y="7905140"/>
                  </a:lnTo>
                  <a:lnTo>
                    <a:pt x="1371600" y="7962290"/>
                  </a:lnTo>
                  <a:lnTo>
                    <a:pt x="1543062" y="7962290"/>
                  </a:lnTo>
                  <a:lnTo>
                    <a:pt x="1543062" y="7905140"/>
                  </a:lnTo>
                  <a:close/>
                </a:path>
                <a:path w="13848080" h="7962900">
                  <a:moveTo>
                    <a:pt x="1771650" y="7905140"/>
                  </a:moveTo>
                  <a:lnTo>
                    <a:pt x="1600212" y="7905140"/>
                  </a:lnTo>
                  <a:lnTo>
                    <a:pt x="1600212" y="7962290"/>
                  </a:lnTo>
                  <a:lnTo>
                    <a:pt x="1771650" y="7962290"/>
                  </a:lnTo>
                  <a:lnTo>
                    <a:pt x="1771650" y="7905140"/>
                  </a:lnTo>
                  <a:close/>
                </a:path>
                <a:path w="13848080" h="7962900">
                  <a:moveTo>
                    <a:pt x="2000262" y="7905140"/>
                  </a:moveTo>
                  <a:lnTo>
                    <a:pt x="1828812" y="7905140"/>
                  </a:lnTo>
                  <a:lnTo>
                    <a:pt x="1828812" y="7962290"/>
                  </a:lnTo>
                  <a:lnTo>
                    <a:pt x="2000262" y="7962290"/>
                  </a:lnTo>
                  <a:lnTo>
                    <a:pt x="2000262" y="7905140"/>
                  </a:lnTo>
                  <a:close/>
                </a:path>
                <a:path w="13848080" h="7962900">
                  <a:moveTo>
                    <a:pt x="2228862" y="7905140"/>
                  </a:moveTo>
                  <a:lnTo>
                    <a:pt x="2057412" y="7905140"/>
                  </a:lnTo>
                  <a:lnTo>
                    <a:pt x="2057412" y="7962290"/>
                  </a:lnTo>
                  <a:lnTo>
                    <a:pt x="2228862" y="7962290"/>
                  </a:lnTo>
                  <a:lnTo>
                    <a:pt x="2228862" y="7905140"/>
                  </a:lnTo>
                  <a:close/>
                </a:path>
                <a:path w="13848080" h="7962900">
                  <a:moveTo>
                    <a:pt x="2457462" y="7905140"/>
                  </a:moveTo>
                  <a:lnTo>
                    <a:pt x="2286000" y="7905140"/>
                  </a:lnTo>
                  <a:lnTo>
                    <a:pt x="2286000" y="7962290"/>
                  </a:lnTo>
                  <a:lnTo>
                    <a:pt x="2457462" y="7962290"/>
                  </a:lnTo>
                  <a:lnTo>
                    <a:pt x="2457462" y="7905140"/>
                  </a:lnTo>
                  <a:close/>
                </a:path>
                <a:path w="13848080" h="7962900">
                  <a:moveTo>
                    <a:pt x="2686062" y="7905140"/>
                  </a:moveTo>
                  <a:lnTo>
                    <a:pt x="2514612" y="7905140"/>
                  </a:lnTo>
                  <a:lnTo>
                    <a:pt x="2514612" y="7962290"/>
                  </a:lnTo>
                  <a:lnTo>
                    <a:pt x="2686062" y="7962290"/>
                  </a:lnTo>
                  <a:lnTo>
                    <a:pt x="2686062" y="7905140"/>
                  </a:lnTo>
                  <a:close/>
                </a:path>
                <a:path w="13848080" h="7962900">
                  <a:moveTo>
                    <a:pt x="2914650" y="7905140"/>
                  </a:moveTo>
                  <a:lnTo>
                    <a:pt x="2743212" y="7905140"/>
                  </a:lnTo>
                  <a:lnTo>
                    <a:pt x="2743212" y="7962290"/>
                  </a:lnTo>
                  <a:lnTo>
                    <a:pt x="2914650" y="7962290"/>
                  </a:lnTo>
                  <a:lnTo>
                    <a:pt x="2914650" y="7905140"/>
                  </a:lnTo>
                  <a:close/>
                </a:path>
                <a:path w="13848080" h="7962900">
                  <a:moveTo>
                    <a:pt x="3143262" y="7905140"/>
                  </a:moveTo>
                  <a:lnTo>
                    <a:pt x="2971812" y="7905140"/>
                  </a:lnTo>
                  <a:lnTo>
                    <a:pt x="2971812" y="7962290"/>
                  </a:lnTo>
                  <a:lnTo>
                    <a:pt x="3143262" y="7962290"/>
                  </a:lnTo>
                  <a:lnTo>
                    <a:pt x="3143262" y="7905140"/>
                  </a:lnTo>
                  <a:close/>
                </a:path>
                <a:path w="13848080" h="7962900">
                  <a:moveTo>
                    <a:pt x="3371862" y="7905140"/>
                  </a:moveTo>
                  <a:lnTo>
                    <a:pt x="3200412" y="7905140"/>
                  </a:lnTo>
                  <a:lnTo>
                    <a:pt x="3200412" y="7962290"/>
                  </a:lnTo>
                  <a:lnTo>
                    <a:pt x="3371862" y="7962290"/>
                  </a:lnTo>
                  <a:lnTo>
                    <a:pt x="3371862" y="7905140"/>
                  </a:lnTo>
                  <a:close/>
                </a:path>
                <a:path w="13848080" h="7962900">
                  <a:moveTo>
                    <a:pt x="3600462" y="7905140"/>
                  </a:moveTo>
                  <a:lnTo>
                    <a:pt x="3429000" y="7905140"/>
                  </a:lnTo>
                  <a:lnTo>
                    <a:pt x="3429000" y="7962290"/>
                  </a:lnTo>
                  <a:lnTo>
                    <a:pt x="3600462" y="7962290"/>
                  </a:lnTo>
                  <a:lnTo>
                    <a:pt x="3600462" y="7905140"/>
                  </a:lnTo>
                  <a:close/>
                </a:path>
                <a:path w="13848080" h="7962900">
                  <a:moveTo>
                    <a:pt x="3829062" y="7905140"/>
                  </a:moveTo>
                  <a:lnTo>
                    <a:pt x="3657612" y="7905140"/>
                  </a:lnTo>
                  <a:lnTo>
                    <a:pt x="3657612" y="7962290"/>
                  </a:lnTo>
                  <a:lnTo>
                    <a:pt x="3829062" y="7962290"/>
                  </a:lnTo>
                  <a:lnTo>
                    <a:pt x="3829062" y="7905140"/>
                  </a:lnTo>
                  <a:close/>
                </a:path>
                <a:path w="13848080" h="7962900">
                  <a:moveTo>
                    <a:pt x="4057662" y="7905140"/>
                  </a:moveTo>
                  <a:lnTo>
                    <a:pt x="3886212" y="7905140"/>
                  </a:lnTo>
                  <a:lnTo>
                    <a:pt x="3886212" y="7962290"/>
                  </a:lnTo>
                  <a:lnTo>
                    <a:pt x="4057662" y="7962290"/>
                  </a:lnTo>
                  <a:lnTo>
                    <a:pt x="4057662" y="7905140"/>
                  </a:lnTo>
                  <a:close/>
                </a:path>
                <a:path w="13848080" h="7962900">
                  <a:moveTo>
                    <a:pt x="4286262" y="7905140"/>
                  </a:moveTo>
                  <a:lnTo>
                    <a:pt x="4114812" y="7905140"/>
                  </a:lnTo>
                  <a:lnTo>
                    <a:pt x="4114812" y="7962290"/>
                  </a:lnTo>
                  <a:lnTo>
                    <a:pt x="4286262" y="7962290"/>
                  </a:lnTo>
                  <a:lnTo>
                    <a:pt x="4286262" y="7905140"/>
                  </a:lnTo>
                  <a:close/>
                </a:path>
                <a:path w="13848080" h="7962900">
                  <a:moveTo>
                    <a:pt x="4514862" y="7905140"/>
                  </a:moveTo>
                  <a:lnTo>
                    <a:pt x="4343412" y="7905140"/>
                  </a:lnTo>
                  <a:lnTo>
                    <a:pt x="4343412" y="7962290"/>
                  </a:lnTo>
                  <a:lnTo>
                    <a:pt x="4514862" y="7962290"/>
                  </a:lnTo>
                  <a:lnTo>
                    <a:pt x="4514862" y="7905140"/>
                  </a:lnTo>
                  <a:close/>
                </a:path>
                <a:path w="13848080" h="7962900">
                  <a:moveTo>
                    <a:pt x="4743462" y="7905140"/>
                  </a:moveTo>
                  <a:lnTo>
                    <a:pt x="4572012" y="7905140"/>
                  </a:lnTo>
                  <a:lnTo>
                    <a:pt x="4572012" y="7962290"/>
                  </a:lnTo>
                  <a:lnTo>
                    <a:pt x="4743462" y="7962290"/>
                  </a:lnTo>
                  <a:lnTo>
                    <a:pt x="4743462" y="7905140"/>
                  </a:lnTo>
                  <a:close/>
                </a:path>
                <a:path w="13848080" h="7962900">
                  <a:moveTo>
                    <a:pt x="4972062" y="7905140"/>
                  </a:moveTo>
                  <a:lnTo>
                    <a:pt x="4800612" y="7905140"/>
                  </a:lnTo>
                  <a:lnTo>
                    <a:pt x="4800612" y="7962290"/>
                  </a:lnTo>
                  <a:lnTo>
                    <a:pt x="4972062" y="7962290"/>
                  </a:lnTo>
                  <a:lnTo>
                    <a:pt x="4972062" y="7905140"/>
                  </a:lnTo>
                  <a:close/>
                </a:path>
                <a:path w="13848080" h="7962900">
                  <a:moveTo>
                    <a:pt x="5200662" y="7905140"/>
                  </a:moveTo>
                  <a:lnTo>
                    <a:pt x="5029212" y="7905140"/>
                  </a:lnTo>
                  <a:lnTo>
                    <a:pt x="5029212" y="7962290"/>
                  </a:lnTo>
                  <a:lnTo>
                    <a:pt x="5200662" y="7962290"/>
                  </a:lnTo>
                  <a:lnTo>
                    <a:pt x="5200662" y="7905140"/>
                  </a:lnTo>
                  <a:close/>
                </a:path>
                <a:path w="13848080" h="7962900">
                  <a:moveTo>
                    <a:pt x="5429262" y="7905140"/>
                  </a:moveTo>
                  <a:lnTo>
                    <a:pt x="5257812" y="7905140"/>
                  </a:lnTo>
                  <a:lnTo>
                    <a:pt x="5257812" y="7962290"/>
                  </a:lnTo>
                  <a:lnTo>
                    <a:pt x="5429262" y="7962290"/>
                  </a:lnTo>
                  <a:lnTo>
                    <a:pt x="5429262" y="7905140"/>
                  </a:lnTo>
                  <a:close/>
                </a:path>
                <a:path w="13848080" h="7962900">
                  <a:moveTo>
                    <a:pt x="5657862" y="7905140"/>
                  </a:moveTo>
                  <a:lnTo>
                    <a:pt x="5486412" y="7905140"/>
                  </a:lnTo>
                  <a:lnTo>
                    <a:pt x="5486412" y="7962290"/>
                  </a:lnTo>
                  <a:lnTo>
                    <a:pt x="5657862" y="7962290"/>
                  </a:lnTo>
                  <a:lnTo>
                    <a:pt x="5657862" y="7905140"/>
                  </a:lnTo>
                  <a:close/>
                </a:path>
                <a:path w="13848080" h="7962900">
                  <a:moveTo>
                    <a:pt x="5886462" y="7905140"/>
                  </a:moveTo>
                  <a:lnTo>
                    <a:pt x="5715012" y="7905140"/>
                  </a:lnTo>
                  <a:lnTo>
                    <a:pt x="5715012" y="7962290"/>
                  </a:lnTo>
                  <a:lnTo>
                    <a:pt x="5886462" y="7962290"/>
                  </a:lnTo>
                  <a:lnTo>
                    <a:pt x="5886462" y="7905140"/>
                  </a:lnTo>
                  <a:close/>
                </a:path>
                <a:path w="13848080" h="7962900">
                  <a:moveTo>
                    <a:pt x="6115062" y="7905140"/>
                  </a:moveTo>
                  <a:lnTo>
                    <a:pt x="5943612" y="7905140"/>
                  </a:lnTo>
                  <a:lnTo>
                    <a:pt x="5943612" y="7962290"/>
                  </a:lnTo>
                  <a:lnTo>
                    <a:pt x="6115062" y="7962290"/>
                  </a:lnTo>
                  <a:lnTo>
                    <a:pt x="6115062" y="7905140"/>
                  </a:lnTo>
                  <a:close/>
                </a:path>
                <a:path w="13848080" h="7962900">
                  <a:moveTo>
                    <a:pt x="6343663" y="7905140"/>
                  </a:moveTo>
                  <a:lnTo>
                    <a:pt x="6172212" y="7905140"/>
                  </a:lnTo>
                  <a:lnTo>
                    <a:pt x="6172212" y="7962290"/>
                  </a:lnTo>
                  <a:lnTo>
                    <a:pt x="6343663" y="7962290"/>
                  </a:lnTo>
                  <a:lnTo>
                    <a:pt x="6343663" y="7905140"/>
                  </a:lnTo>
                  <a:close/>
                </a:path>
                <a:path w="13848080" h="7962900">
                  <a:moveTo>
                    <a:pt x="6572263" y="7905140"/>
                  </a:moveTo>
                  <a:lnTo>
                    <a:pt x="6400813" y="7905140"/>
                  </a:lnTo>
                  <a:lnTo>
                    <a:pt x="6400813" y="7962290"/>
                  </a:lnTo>
                  <a:lnTo>
                    <a:pt x="6572263" y="7962290"/>
                  </a:lnTo>
                  <a:lnTo>
                    <a:pt x="6572263" y="7905140"/>
                  </a:lnTo>
                  <a:close/>
                </a:path>
                <a:path w="13848080" h="7962900">
                  <a:moveTo>
                    <a:pt x="6800863" y="7905140"/>
                  </a:moveTo>
                  <a:lnTo>
                    <a:pt x="6629413" y="7905140"/>
                  </a:lnTo>
                  <a:lnTo>
                    <a:pt x="6629413" y="7962290"/>
                  </a:lnTo>
                  <a:lnTo>
                    <a:pt x="6800863" y="7962290"/>
                  </a:lnTo>
                  <a:lnTo>
                    <a:pt x="6800863" y="7905140"/>
                  </a:lnTo>
                  <a:close/>
                </a:path>
                <a:path w="13848080" h="7962900">
                  <a:moveTo>
                    <a:pt x="7029463" y="7905140"/>
                  </a:moveTo>
                  <a:lnTo>
                    <a:pt x="6858013" y="7905140"/>
                  </a:lnTo>
                  <a:lnTo>
                    <a:pt x="6858013" y="7962290"/>
                  </a:lnTo>
                  <a:lnTo>
                    <a:pt x="7029463" y="7962290"/>
                  </a:lnTo>
                  <a:lnTo>
                    <a:pt x="7029463" y="7905140"/>
                  </a:lnTo>
                  <a:close/>
                </a:path>
                <a:path w="13848080" h="7962900">
                  <a:moveTo>
                    <a:pt x="7258063" y="7905140"/>
                  </a:moveTo>
                  <a:lnTo>
                    <a:pt x="7086613" y="7905140"/>
                  </a:lnTo>
                  <a:lnTo>
                    <a:pt x="7086613" y="7962290"/>
                  </a:lnTo>
                  <a:lnTo>
                    <a:pt x="7258063" y="7962290"/>
                  </a:lnTo>
                  <a:lnTo>
                    <a:pt x="7258063" y="7905140"/>
                  </a:lnTo>
                  <a:close/>
                </a:path>
                <a:path w="13848080" h="7962900">
                  <a:moveTo>
                    <a:pt x="7486663" y="7905140"/>
                  </a:moveTo>
                  <a:lnTo>
                    <a:pt x="7315213" y="7905140"/>
                  </a:lnTo>
                  <a:lnTo>
                    <a:pt x="7315213" y="7962290"/>
                  </a:lnTo>
                  <a:lnTo>
                    <a:pt x="7486663" y="7962290"/>
                  </a:lnTo>
                  <a:lnTo>
                    <a:pt x="7486663" y="7905140"/>
                  </a:lnTo>
                  <a:close/>
                </a:path>
                <a:path w="13848080" h="7962900">
                  <a:moveTo>
                    <a:pt x="7715263" y="7905140"/>
                  </a:moveTo>
                  <a:lnTo>
                    <a:pt x="7543813" y="7905140"/>
                  </a:lnTo>
                  <a:lnTo>
                    <a:pt x="7543813" y="7962290"/>
                  </a:lnTo>
                  <a:lnTo>
                    <a:pt x="7715263" y="7962290"/>
                  </a:lnTo>
                  <a:lnTo>
                    <a:pt x="7715263" y="7905140"/>
                  </a:lnTo>
                  <a:close/>
                </a:path>
                <a:path w="13848080" h="7962900">
                  <a:moveTo>
                    <a:pt x="7943863" y="7905140"/>
                  </a:moveTo>
                  <a:lnTo>
                    <a:pt x="7772413" y="7905140"/>
                  </a:lnTo>
                  <a:lnTo>
                    <a:pt x="7772413" y="7962290"/>
                  </a:lnTo>
                  <a:lnTo>
                    <a:pt x="7943863" y="7962290"/>
                  </a:lnTo>
                  <a:lnTo>
                    <a:pt x="7943863" y="7905140"/>
                  </a:lnTo>
                  <a:close/>
                </a:path>
                <a:path w="13848080" h="7962900">
                  <a:moveTo>
                    <a:pt x="8172463" y="7905140"/>
                  </a:moveTo>
                  <a:lnTo>
                    <a:pt x="8001013" y="7905140"/>
                  </a:lnTo>
                  <a:lnTo>
                    <a:pt x="8001013" y="7962290"/>
                  </a:lnTo>
                  <a:lnTo>
                    <a:pt x="8172463" y="7962290"/>
                  </a:lnTo>
                  <a:lnTo>
                    <a:pt x="8172463" y="7905140"/>
                  </a:lnTo>
                  <a:close/>
                </a:path>
                <a:path w="13848080" h="7962900">
                  <a:moveTo>
                    <a:pt x="8401063" y="7905140"/>
                  </a:moveTo>
                  <a:lnTo>
                    <a:pt x="8229613" y="7905140"/>
                  </a:lnTo>
                  <a:lnTo>
                    <a:pt x="8229613" y="7962290"/>
                  </a:lnTo>
                  <a:lnTo>
                    <a:pt x="8401063" y="7962290"/>
                  </a:lnTo>
                  <a:lnTo>
                    <a:pt x="8401063" y="7905140"/>
                  </a:lnTo>
                  <a:close/>
                </a:path>
                <a:path w="13848080" h="7962900">
                  <a:moveTo>
                    <a:pt x="8629663" y="7905140"/>
                  </a:moveTo>
                  <a:lnTo>
                    <a:pt x="8458213" y="7905140"/>
                  </a:lnTo>
                  <a:lnTo>
                    <a:pt x="8458213" y="7962290"/>
                  </a:lnTo>
                  <a:lnTo>
                    <a:pt x="8629663" y="7962290"/>
                  </a:lnTo>
                  <a:lnTo>
                    <a:pt x="8629663" y="7905140"/>
                  </a:lnTo>
                  <a:close/>
                </a:path>
                <a:path w="13848080" h="7962900">
                  <a:moveTo>
                    <a:pt x="8858263" y="7905140"/>
                  </a:moveTo>
                  <a:lnTo>
                    <a:pt x="8686813" y="7905140"/>
                  </a:lnTo>
                  <a:lnTo>
                    <a:pt x="8686813" y="7962290"/>
                  </a:lnTo>
                  <a:lnTo>
                    <a:pt x="8858263" y="7962290"/>
                  </a:lnTo>
                  <a:lnTo>
                    <a:pt x="8858263" y="7905140"/>
                  </a:lnTo>
                  <a:close/>
                </a:path>
                <a:path w="13848080" h="7962900">
                  <a:moveTo>
                    <a:pt x="9086863" y="7905140"/>
                  </a:moveTo>
                  <a:lnTo>
                    <a:pt x="8915413" y="7905140"/>
                  </a:lnTo>
                  <a:lnTo>
                    <a:pt x="8915413" y="7962290"/>
                  </a:lnTo>
                  <a:lnTo>
                    <a:pt x="9086863" y="7962290"/>
                  </a:lnTo>
                  <a:lnTo>
                    <a:pt x="9086863" y="7905140"/>
                  </a:lnTo>
                  <a:close/>
                </a:path>
                <a:path w="13848080" h="7962900">
                  <a:moveTo>
                    <a:pt x="9315463" y="7905140"/>
                  </a:moveTo>
                  <a:lnTo>
                    <a:pt x="9144013" y="7905140"/>
                  </a:lnTo>
                  <a:lnTo>
                    <a:pt x="9144013" y="7962290"/>
                  </a:lnTo>
                  <a:lnTo>
                    <a:pt x="9315463" y="7962290"/>
                  </a:lnTo>
                  <a:lnTo>
                    <a:pt x="9315463" y="7905140"/>
                  </a:lnTo>
                  <a:close/>
                </a:path>
                <a:path w="13848080" h="7962900">
                  <a:moveTo>
                    <a:pt x="9544063" y="7905140"/>
                  </a:moveTo>
                  <a:lnTo>
                    <a:pt x="9372613" y="7905140"/>
                  </a:lnTo>
                  <a:lnTo>
                    <a:pt x="9372613" y="7962290"/>
                  </a:lnTo>
                  <a:lnTo>
                    <a:pt x="9544063" y="7962290"/>
                  </a:lnTo>
                  <a:lnTo>
                    <a:pt x="9544063" y="7905140"/>
                  </a:lnTo>
                  <a:close/>
                </a:path>
                <a:path w="13848080" h="7962900">
                  <a:moveTo>
                    <a:pt x="9772663" y="7905140"/>
                  </a:moveTo>
                  <a:lnTo>
                    <a:pt x="9601213" y="7905140"/>
                  </a:lnTo>
                  <a:lnTo>
                    <a:pt x="9601213" y="7962290"/>
                  </a:lnTo>
                  <a:lnTo>
                    <a:pt x="9772663" y="7962290"/>
                  </a:lnTo>
                  <a:lnTo>
                    <a:pt x="9772663" y="7905140"/>
                  </a:lnTo>
                  <a:close/>
                </a:path>
                <a:path w="13848080" h="7962900">
                  <a:moveTo>
                    <a:pt x="10001263" y="7905140"/>
                  </a:moveTo>
                  <a:lnTo>
                    <a:pt x="9829813" y="7905140"/>
                  </a:lnTo>
                  <a:lnTo>
                    <a:pt x="9829813" y="7962290"/>
                  </a:lnTo>
                  <a:lnTo>
                    <a:pt x="10001263" y="7962290"/>
                  </a:lnTo>
                  <a:lnTo>
                    <a:pt x="10001263" y="7905140"/>
                  </a:lnTo>
                  <a:close/>
                </a:path>
                <a:path w="13848080" h="7962900">
                  <a:moveTo>
                    <a:pt x="10229863" y="7905140"/>
                  </a:moveTo>
                  <a:lnTo>
                    <a:pt x="10058413" y="7905140"/>
                  </a:lnTo>
                  <a:lnTo>
                    <a:pt x="10058413" y="7962290"/>
                  </a:lnTo>
                  <a:lnTo>
                    <a:pt x="10229863" y="7962290"/>
                  </a:lnTo>
                  <a:lnTo>
                    <a:pt x="10229863" y="7905140"/>
                  </a:lnTo>
                  <a:close/>
                </a:path>
                <a:path w="13848080" h="7962900">
                  <a:moveTo>
                    <a:pt x="10458463" y="7905140"/>
                  </a:moveTo>
                  <a:lnTo>
                    <a:pt x="10287013" y="7905140"/>
                  </a:lnTo>
                  <a:lnTo>
                    <a:pt x="10287013" y="7962290"/>
                  </a:lnTo>
                  <a:lnTo>
                    <a:pt x="10458463" y="7962290"/>
                  </a:lnTo>
                  <a:lnTo>
                    <a:pt x="10458463" y="7905140"/>
                  </a:lnTo>
                  <a:close/>
                </a:path>
                <a:path w="13848080" h="7962900">
                  <a:moveTo>
                    <a:pt x="10687063" y="7905140"/>
                  </a:moveTo>
                  <a:lnTo>
                    <a:pt x="10515613" y="7905140"/>
                  </a:lnTo>
                  <a:lnTo>
                    <a:pt x="10515613" y="7962290"/>
                  </a:lnTo>
                  <a:lnTo>
                    <a:pt x="10687063" y="7962290"/>
                  </a:lnTo>
                  <a:lnTo>
                    <a:pt x="10687063" y="7905140"/>
                  </a:lnTo>
                  <a:close/>
                </a:path>
                <a:path w="13848080" h="7962900">
                  <a:moveTo>
                    <a:pt x="10915663" y="7905140"/>
                  </a:moveTo>
                  <a:lnTo>
                    <a:pt x="10744213" y="7905140"/>
                  </a:lnTo>
                  <a:lnTo>
                    <a:pt x="10744213" y="7962290"/>
                  </a:lnTo>
                  <a:lnTo>
                    <a:pt x="10915663" y="7962290"/>
                  </a:lnTo>
                  <a:lnTo>
                    <a:pt x="10915663" y="7905140"/>
                  </a:lnTo>
                  <a:close/>
                </a:path>
                <a:path w="13848080" h="7962900">
                  <a:moveTo>
                    <a:pt x="11144263" y="7905140"/>
                  </a:moveTo>
                  <a:lnTo>
                    <a:pt x="10972813" y="7905140"/>
                  </a:lnTo>
                  <a:lnTo>
                    <a:pt x="10972813" y="7962290"/>
                  </a:lnTo>
                  <a:lnTo>
                    <a:pt x="11144263" y="7962290"/>
                  </a:lnTo>
                  <a:lnTo>
                    <a:pt x="11144263" y="7905140"/>
                  </a:lnTo>
                  <a:close/>
                </a:path>
                <a:path w="13848080" h="7962900">
                  <a:moveTo>
                    <a:pt x="11372863" y="7905140"/>
                  </a:moveTo>
                  <a:lnTo>
                    <a:pt x="11201413" y="7905140"/>
                  </a:lnTo>
                  <a:lnTo>
                    <a:pt x="11201413" y="7962290"/>
                  </a:lnTo>
                  <a:lnTo>
                    <a:pt x="11372863" y="7962290"/>
                  </a:lnTo>
                  <a:lnTo>
                    <a:pt x="11372863" y="7905140"/>
                  </a:lnTo>
                  <a:close/>
                </a:path>
                <a:path w="13848080" h="7962900">
                  <a:moveTo>
                    <a:pt x="11601463" y="7905140"/>
                  </a:moveTo>
                  <a:lnTo>
                    <a:pt x="11430013" y="7905140"/>
                  </a:lnTo>
                  <a:lnTo>
                    <a:pt x="11430013" y="7962290"/>
                  </a:lnTo>
                  <a:lnTo>
                    <a:pt x="11601463" y="7962290"/>
                  </a:lnTo>
                  <a:lnTo>
                    <a:pt x="11601463" y="7905140"/>
                  </a:lnTo>
                  <a:close/>
                </a:path>
                <a:path w="13848080" h="7962900">
                  <a:moveTo>
                    <a:pt x="11814632" y="0"/>
                  </a:moveTo>
                  <a:lnTo>
                    <a:pt x="11643182" y="0"/>
                  </a:lnTo>
                  <a:lnTo>
                    <a:pt x="11643182" y="57150"/>
                  </a:lnTo>
                  <a:lnTo>
                    <a:pt x="11814632" y="57150"/>
                  </a:lnTo>
                  <a:lnTo>
                    <a:pt x="11814632" y="0"/>
                  </a:lnTo>
                  <a:close/>
                </a:path>
                <a:path w="13848080" h="7962900">
                  <a:moveTo>
                    <a:pt x="11830063" y="7905140"/>
                  </a:moveTo>
                  <a:lnTo>
                    <a:pt x="11658613" y="7905140"/>
                  </a:lnTo>
                  <a:lnTo>
                    <a:pt x="11658613" y="7962290"/>
                  </a:lnTo>
                  <a:lnTo>
                    <a:pt x="11830063" y="7962290"/>
                  </a:lnTo>
                  <a:lnTo>
                    <a:pt x="11830063" y="7905140"/>
                  </a:lnTo>
                  <a:close/>
                </a:path>
                <a:path w="13848080" h="7962900">
                  <a:moveTo>
                    <a:pt x="12043232" y="0"/>
                  </a:moveTo>
                  <a:lnTo>
                    <a:pt x="11871782" y="0"/>
                  </a:lnTo>
                  <a:lnTo>
                    <a:pt x="11871782" y="57150"/>
                  </a:lnTo>
                  <a:lnTo>
                    <a:pt x="12043232" y="57150"/>
                  </a:lnTo>
                  <a:lnTo>
                    <a:pt x="12043232" y="0"/>
                  </a:lnTo>
                  <a:close/>
                </a:path>
                <a:path w="13848080" h="7962900">
                  <a:moveTo>
                    <a:pt x="12058663" y="7905140"/>
                  </a:moveTo>
                  <a:lnTo>
                    <a:pt x="11887213" y="7905140"/>
                  </a:lnTo>
                  <a:lnTo>
                    <a:pt x="11887213" y="7962290"/>
                  </a:lnTo>
                  <a:lnTo>
                    <a:pt x="12058663" y="7962290"/>
                  </a:lnTo>
                  <a:lnTo>
                    <a:pt x="12058663" y="7905140"/>
                  </a:lnTo>
                  <a:close/>
                </a:path>
                <a:path w="13848080" h="7962900">
                  <a:moveTo>
                    <a:pt x="12271832" y="0"/>
                  </a:moveTo>
                  <a:lnTo>
                    <a:pt x="12100382" y="0"/>
                  </a:lnTo>
                  <a:lnTo>
                    <a:pt x="12100382" y="57150"/>
                  </a:lnTo>
                  <a:lnTo>
                    <a:pt x="12271832" y="57150"/>
                  </a:lnTo>
                  <a:lnTo>
                    <a:pt x="12271832" y="0"/>
                  </a:lnTo>
                  <a:close/>
                </a:path>
                <a:path w="13848080" h="7962900">
                  <a:moveTo>
                    <a:pt x="12287263" y="7905140"/>
                  </a:moveTo>
                  <a:lnTo>
                    <a:pt x="12115813" y="7905140"/>
                  </a:lnTo>
                  <a:lnTo>
                    <a:pt x="12115813" y="7962290"/>
                  </a:lnTo>
                  <a:lnTo>
                    <a:pt x="12287263" y="7962290"/>
                  </a:lnTo>
                  <a:lnTo>
                    <a:pt x="12287263" y="7905140"/>
                  </a:lnTo>
                  <a:close/>
                </a:path>
                <a:path w="13848080" h="7962900">
                  <a:moveTo>
                    <a:pt x="12500432" y="0"/>
                  </a:moveTo>
                  <a:lnTo>
                    <a:pt x="12328982" y="0"/>
                  </a:lnTo>
                  <a:lnTo>
                    <a:pt x="12328982" y="57150"/>
                  </a:lnTo>
                  <a:lnTo>
                    <a:pt x="12500432" y="57150"/>
                  </a:lnTo>
                  <a:lnTo>
                    <a:pt x="12500432" y="0"/>
                  </a:lnTo>
                  <a:close/>
                </a:path>
                <a:path w="13848080" h="7962900">
                  <a:moveTo>
                    <a:pt x="12515863" y="7905140"/>
                  </a:moveTo>
                  <a:lnTo>
                    <a:pt x="12344413" y="7905140"/>
                  </a:lnTo>
                  <a:lnTo>
                    <a:pt x="12344413" y="7962290"/>
                  </a:lnTo>
                  <a:lnTo>
                    <a:pt x="12515863" y="7962290"/>
                  </a:lnTo>
                  <a:lnTo>
                    <a:pt x="12515863" y="7905140"/>
                  </a:lnTo>
                  <a:close/>
                </a:path>
                <a:path w="13848080" h="7962900">
                  <a:moveTo>
                    <a:pt x="12729032" y="0"/>
                  </a:moveTo>
                  <a:lnTo>
                    <a:pt x="12557582" y="0"/>
                  </a:lnTo>
                  <a:lnTo>
                    <a:pt x="12557582" y="57150"/>
                  </a:lnTo>
                  <a:lnTo>
                    <a:pt x="12729032" y="57150"/>
                  </a:lnTo>
                  <a:lnTo>
                    <a:pt x="12729032" y="0"/>
                  </a:lnTo>
                  <a:close/>
                </a:path>
                <a:path w="13848080" h="7962900">
                  <a:moveTo>
                    <a:pt x="12744463" y="7905140"/>
                  </a:moveTo>
                  <a:lnTo>
                    <a:pt x="12573013" y="7905140"/>
                  </a:lnTo>
                  <a:lnTo>
                    <a:pt x="12573013" y="7962290"/>
                  </a:lnTo>
                  <a:lnTo>
                    <a:pt x="12744463" y="7962290"/>
                  </a:lnTo>
                  <a:lnTo>
                    <a:pt x="12744463" y="7905140"/>
                  </a:lnTo>
                  <a:close/>
                </a:path>
                <a:path w="13848080" h="7962900">
                  <a:moveTo>
                    <a:pt x="12957632" y="0"/>
                  </a:moveTo>
                  <a:lnTo>
                    <a:pt x="12786182" y="0"/>
                  </a:lnTo>
                  <a:lnTo>
                    <a:pt x="12786182" y="57150"/>
                  </a:lnTo>
                  <a:lnTo>
                    <a:pt x="12957632" y="57150"/>
                  </a:lnTo>
                  <a:lnTo>
                    <a:pt x="12957632" y="0"/>
                  </a:lnTo>
                  <a:close/>
                </a:path>
                <a:path w="13848080" h="7962900">
                  <a:moveTo>
                    <a:pt x="12973063" y="7905140"/>
                  </a:moveTo>
                  <a:lnTo>
                    <a:pt x="12801613" y="7905140"/>
                  </a:lnTo>
                  <a:lnTo>
                    <a:pt x="12801613" y="7962290"/>
                  </a:lnTo>
                  <a:lnTo>
                    <a:pt x="12973063" y="7962290"/>
                  </a:lnTo>
                  <a:lnTo>
                    <a:pt x="12973063" y="7905140"/>
                  </a:lnTo>
                  <a:close/>
                </a:path>
                <a:path w="13848080" h="7962900">
                  <a:moveTo>
                    <a:pt x="13186232" y="0"/>
                  </a:moveTo>
                  <a:lnTo>
                    <a:pt x="13014782" y="0"/>
                  </a:lnTo>
                  <a:lnTo>
                    <a:pt x="13014782" y="57150"/>
                  </a:lnTo>
                  <a:lnTo>
                    <a:pt x="13186232" y="57150"/>
                  </a:lnTo>
                  <a:lnTo>
                    <a:pt x="13186232" y="0"/>
                  </a:lnTo>
                  <a:close/>
                </a:path>
                <a:path w="13848080" h="7962900">
                  <a:moveTo>
                    <a:pt x="13201663" y="7905140"/>
                  </a:moveTo>
                  <a:lnTo>
                    <a:pt x="13030213" y="7905140"/>
                  </a:lnTo>
                  <a:lnTo>
                    <a:pt x="13030213" y="7962290"/>
                  </a:lnTo>
                  <a:lnTo>
                    <a:pt x="13201663" y="7962290"/>
                  </a:lnTo>
                  <a:lnTo>
                    <a:pt x="13201663" y="7905140"/>
                  </a:lnTo>
                  <a:close/>
                </a:path>
                <a:path w="13848080" h="7962900">
                  <a:moveTo>
                    <a:pt x="13414832" y="0"/>
                  </a:moveTo>
                  <a:lnTo>
                    <a:pt x="13243382" y="0"/>
                  </a:lnTo>
                  <a:lnTo>
                    <a:pt x="13243382" y="57150"/>
                  </a:lnTo>
                  <a:lnTo>
                    <a:pt x="13414832" y="57150"/>
                  </a:lnTo>
                  <a:lnTo>
                    <a:pt x="13414832" y="0"/>
                  </a:lnTo>
                  <a:close/>
                </a:path>
                <a:path w="13848080" h="7962900">
                  <a:moveTo>
                    <a:pt x="13430263" y="7905140"/>
                  </a:moveTo>
                  <a:lnTo>
                    <a:pt x="13258813" y="7905140"/>
                  </a:lnTo>
                  <a:lnTo>
                    <a:pt x="13258813" y="7962290"/>
                  </a:lnTo>
                  <a:lnTo>
                    <a:pt x="13430263" y="7962290"/>
                  </a:lnTo>
                  <a:lnTo>
                    <a:pt x="13430263" y="7905140"/>
                  </a:lnTo>
                  <a:close/>
                </a:path>
                <a:path w="13848080" h="7962900">
                  <a:moveTo>
                    <a:pt x="13643432" y="0"/>
                  </a:moveTo>
                  <a:lnTo>
                    <a:pt x="13471982" y="0"/>
                  </a:lnTo>
                  <a:lnTo>
                    <a:pt x="13471982" y="57150"/>
                  </a:lnTo>
                  <a:lnTo>
                    <a:pt x="13643432" y="57150"/>
                  </a:lnTo>
                  <a:lnTo>
                    <a:pt x="13643432" y="0"/>
                  </a:lnTo>
                  <a:close/>
                </a:path>
                <a:path w="13848080" h="7962900">
                  <a:moveTo>
                    <a:pt x="13658863" y="7905140"/>
                  </a:moveTo>
                  <a:lnTo>
                    <a:pt x="13487413" y="7905140"/>
                  </a:lnTo>
                  <a:lnTo>
                    <a:pt x="13487413" y="7962290"/>
                  </a:lnTo>
                  <a:lnTo>
                    <a:pt x="13658863" y="7962290"/>
                  </a:lnTo>
                  <a:lnTo>
                    <a:pt x="13658863" y="7905140"/>
                  </a:lnTo>
                  <a:close/>
                </a:path>
                <a:path w="13848080" h="7962900">
                  <a:moveTo>
                    <a:pt x="13847623" y="7905140"/>
                  </a:moveTo>
                  <a:lnTo>
                    <a:pt x="13716013" y="7905140"/>
                  </a:lnTo>
                  <a:lnTo>
                    <a:pt x="13716013" y="7962290"/>
                  </a:lnTo>
                  <a:lnTo>
                    <a:pt x="13847623" y="7962290"/>
                  </a:lnTo>
                  <a:lnTo>
                    <a:pt x="13847623" y="7905140"/>
                  </a:lnTo>
                  <a:close/>
                </a:path>
                <a:path w="13848080" h="7962900">
                  <a:moveTo>
                    <a:pt x="13847623" y="0"/>
                  </a:moveTo>
                  <a:lnTo>
                    <a:pt x="13700582" y="0"/>
                  </a:lnTo>
                  <a:lnTo>
                    <a:pt x="13700582" y="57150"/>
                  </a:lnTo>
                  <a:lnTo>
                    <a:pt x="13847623" y="57150"/>
                  </a:lnTo>
                  <a:lnTo>
                    <a:pt x="138476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162341"/>
              <a:ext cx="4612005" cy="7962900"/>
            </a:xfrm>
            <a:custGeom>
              <a:avLst/>
              <a:gdLst/>
              <a:ahLst/>
              <a:cxnLst/>
              <a:rect l="l" t="t" r="r" b="b"/>
              <a:pathLst>
                <a:path w="4612005" h="7962900">
                  <a:moveTo>
                    <a:pt x="24396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396" y="57150"/>
                  </a:lnTo>
                  <a:lnTo>
                    <a:pt x="24396" y="0"/>
                  </a:lnTo>
                  <a:close/>
                </a:path>
                <a:path w="4612005" h="7962900">
                  <a:moveTo>
                    <a:pt x="39827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39827" y="7962290"/>
                  </a:lnTo>
                  <a:lnTo>
                    <a:pt x="39827" y="7905140"/>
                  </a:lnTo>
                  <a:close/>
                </a:path>
                <a:path w="4612005" h="7962900">
                  <a:moveTo>
                    <a:pt x="268427" y="7905140"/>
                  </a:moveTo>
                  <a:lnTo>
                    <a:pt x="96977" y="7905140"/>
                  </a:lnTo>
                  <a:lnTo>
                    <a:pt x="96977" y="7962290"/>
                  </a:lnTo>
                  <a:lnTo>
                    <a:pt x="268427" y="7962290"/>
                  </a:lnTo>
                  <a:lnTo>
                    <a:pt x="268427" y="7905140"/>
                  </a:lnTo>
                  <a:close/>
                </a:path>
                <a:path w="4612005" h="7962900">
                  <a:moveTo>
                    <a:pt x="497027" y="7905140"/>
                  </a:moveTo>
                  <a:lnTo>
                    <a:pt x="325577" y="7905140"/>
                  </a:lnTo>
                  <a:lnTo>
                    <a:pt x="325577" y="7962290"/>
                  </a:lnTo>
                  <a:lnTo>
                    <a:pt x="497027" y="7962290"/>
                  </a:lnTo>
                  <a:lnTo>
                    <a:pt x="497027" y="7905140"/>
                  </a:lnTo>
                  <a:close/>
                </a:path>
                <a:path w="4612005" h="7962900">
                  <a:moveTo>
                    <a:pt x="725627" y="7905140"/>
                  </a:moveTo>
                  <a:lnTo>
                    <a:pt x="554177" y="7905140"/>
                  </a:lnTo>
                  <a:lnTo>
                    <a:pt x="554177" y="7962290"/>
                  </a:lnTo>
                  <a:lnTo>
                    <a:pt x="725627" y="7962290"/>
                  </a:lnTo>
                  <a:lnTo>
                    <a:pt x="725627" y="7905140"/>
                  </a:lnTo>
                  <a:close/>
                </a:path>
                <a:path w="4612005" h="7962900">
                  <a:moveTo>
                    <a:pt x="954227" y="7905140"/>
                  </a:moveTo>
                  <a:lnTo>
                    <a:pt x="782777" y="7905140"/>
                  </a:lnTo>
                  <a:lnTo>
                    <a:pt x="782777" y="7962290"/>
                  </a:lnTo>
                  <a:lnTo>
                    <a:pt x="954227" y="7962290"/>
                  </a:lnTo>
                  <a:lnTo>
                    <a:pt x="954227" y="7905140"/>
                  </a:lnTo>
                  <a:close/>
                </a:path>
                <a:path w="4612005" h="7962900">
                  <a:moveTo>
                    <a:pt x="1182827" y="7905140"/>
                  </a:moveTo>
                  <a:lnTo>
                    <a:pt x="1011377" y="7905140"/>
                  </a:lnTo>
                  <a:lnTo>
                    <a:pt x="1011377" y="7962290"/>
                  </a:lnTo>
                  <a:lnTo>
                    <a:pt x="1182827" y="7962290"/>
                  </a:lnTo>
                  <a:lnTo>
                    <a:pt x="1182827" y="7905140"/>
                  </a:lnTo>
                  <a:close/>
                </a:path>
                <a:path w="4612005" h="7962900">
                  <a:moveTo>
                    <a:pt x="1411427" y="7905140"/>
                  </a:moveTo>
                  <a:lnTo>
                    <a:pt x="1239977" y="7905140"/>
                  </a:lnTo>
                  <a:lnTo>
                    <a:pt x="1239977" y="7962290"/>
                  </a:lnTo>
                  <a:lnTo>
                    <a:pt x="1411427" y="7962290"/>
                  </a:lnTo>
                  <a:lnTo>
                    <a:pt x="1411427" y="7905140"/>
                  </a:lnTo>
                  <a:close/>
                </a:path>
                <a:path w="4612005" h="7962900">
                  <a:moveTo>
                    <a:pt x="1640027" y="7905140"/>
                  </a:moveTo>
                  <a:lnTo>
                    <a:pt x="1468577" y="7905140"/>
                  </a:lnTo>
                  <a:lnTo>
                    <a:pt x="1468577" y="7962290"/>
                  </a:lnTo>
                  <a:lnTo>
                    <a:pt x="1640027" y="7962290"/>
                  </a:lnTo>
                  <a:lnTo>
                    <a:pt x="1640027" y="7905140"/>
                  </a:lnTo>
                  <a:close/>
                </a:path>
                <a:path w="4612005" h="7962900">
                  <a:moveTo>
                    <a:pt x="1868627" y="7905140"/>
                  </a:moveTo>
                  <a:lnTo>
                    <a:pt x="1697177" y="7905140"/>
                  </a:lnTo>
                  <a:lnTo>
                    <a:pt x="1697177" y="7962290"/>
                  </a:lnTo>
                  <a:lnTo>
                    <a:pt x="1868627" y="7962290"/>
                  </a:lnTo>
                  <a:lnTo>
                    <a:pt x="1868627" y="7905140"/>
                  </a:lnTo>
                  <a:close/>
                </a:path>
                <a:path w="4612005" h="7962900">
                  <a:moveTo>
                    <a:pt x="2097227" y="7905140"/>
                  </a:moveTo>
                  <a:lnTo>
                    <a:pt x="1925777" y="7905140"/>
                  </a:lnTo>
                  <a:lnTo>
                    <a:pt x="1925777" y="7962290"/>
                  </a:lnTo>
                  <a:lnTo>
                    <a:pt x="2097227" y="7962290"/>
                  </a:lnTo>
                  <a:lnTo>
                    <a:pt x="2097227" y="7905140"/>
                  </a:lnTo>
                  <a:close/>
                </a:path>
                <a:path w="4612005" h="7962900">
                  <a:moveTo>
                    <a:pt x="2325827" y="7905140"/>
                  </a:moveTo>
                  <a:lnTo>
                    <a:pt x="2154377" y="7905140"/>
                  </a:lnTo>
                  <a:lnTo>
                    <a:pt x="2154377" y="7962290"/>
                  </a:lnTo>
                  <a:lnTo>
                    <a:pt x="2325827" y="7962290"/>
                  </a:lnTo>
                  <a:lnTo>
                    <a:pt x="2325827" y="7905140"/>
                  </a:lnTo>
                  <a:close/>
                </a:path>
                <a:path w="4612005" h="7962900">
                  <a:moveTo>
                    <a:pt x="2554427" y="7905140"/>
                  </a:moveTo>
                  <a:lnTo>
                    <a:pt x="2382977" y="7905140"/>
                  </a:lnTo>
                  <a:lnTo>
                    <a:pt x="2382977" y="7962290"/>
                  </a:lnTo>
                  <a:lnTo>
                    <a:pt x="2554427" y="7962290"/>
                  </a:lnTo>
                  <a:lnTo>
                    <a:pt x="2554427" y="7905140"/>
                  </a:lnTo>
                  <a:close/>
                </a:path>
                <a:path w="4612005" h="7962900">
                  <a:moveTo>
                    <a:pt x="2783027" y="7905140"/>
                  </a:moveTo>
                  <a:lnTo>
                    <a:pt x="2611577" y="7905140"/>
                  </a:lnTo>
                  <a:lnTo>
                    <a:pt x="2611577" y="7962290"/>
                  </a:lnTo>
                  <a:lnTo>
                    <a:pt x="2783027" y="7962290"/>
                  </a:lnTo>
                  <a:lnTo>
                    <a:pt x="2783027" y="7905140"/>
                  </a:lnTo>
                  <a:close/>
                </a:path>
                <a:path w="4612005" h="7962900">
                  <a:moveTo>
                    <a:pt x="3011627" y="7905140"/>
                  </a:moveTo>
                  <a:lnTo>
                    <a:pt x="2840177" y="7905140"/>
                  </a:lnTo>
                  <a:lnTo>
                    <a:pt x="2840177" y="7962290"/>
                  </a:lnTo>
                  <a:lnTo>
                    <a:pt x="3011627" y="7962290"/>
                  </a:lnTo>
                  <a:lnTo>
                    <a:pt x="3011627" y="7905140"/>
                  </a:lnTo>
                  <a:close/>
                </a:path>
                <a:path w="4612005" h="7962900">
                  <a:moveTo>
                    <a:pt x="3240214" y="7905140"/>
                  </a:moveTo>
                  <a:lnTo>
                    <a:pt x="3068777" y="7905140"/>
                  </a:lnTo>
                  <a:lnTo>
                    <a:pt x="3068777" y="7962290"/>
                  </a:lnTo>
                  <a:lnTo>
                    <a:pt x="3240214" y="7962290"/>
                  </a:lnTo>
                  <a:lnTo>
                    <a:pt x="3240214" y="7905140"/>
                  </a:lnTo>
                  <a:close/>
                </a:path>
                <a:path w="4612005" h="7962900">
                  <a:moveTo>
                    <a:pt x="3468827" y="7905140"/>
                  </a:moveTo>
                  <a:lnTo>
                    <a:pt x="3297364" y="7905140"/>
                  </a:lnTo>
                  <a:lnTo>
                    <a:pt x="3297364" y="7962290"/>
                  </a:lnTo>
                  <a:lnTo>
                    <a:pt x="3468827" y="7962290"/>
                  </a:lnTo>
                  <a:lnTo>
                    <a:pt x="3468827" y="7905140"/>
                  </a:lnTo>
                  <a:close/>
                </a:path>
                <a:path w="4612005" h="7962900">
                  <a:moveTo>
                    <a:pt x="3697427" y="7905140"/>
                  </a:moveTo>
                  <a:lnTo>
                    <a:pt x="3525964" y="7905140"/>
                  </a:lnTo>
                  <a:lnTo>
                    <a:pt x="3525964" y="7962290"/>
                  </a:lnTo>
                  <a:lnTo>
                    <a:pt x="3697427" y="7962290"/>
                  </a:lnTo>
                  <a:lnTo>
                    <a:pt x="3697427" y="7905140"/>
                  </a:lnTo>
                  <a:close/>
                </a:path>
                <a:path w="4612005" h="7962900">
                  <a:moveTo>
                    <a:pt x="3926014" y="7905140"/>
                  </a:moveTo>
                  <a:lnTo>
                    <a:pt x="3754564" y="7905140"/>
                  </a:lnTo>
                  <a:lnTo>
                    <a:pt x="3754564" y="7962290"/>
                  </a:lnTo>
                  <a:lnTo>
                    <a:pt x="3926014" y="7962290"/>
                  </a:lnTo>
                  <a:lnTo>
                    <a:pt x="3926014" y="7905140"/>
                  </a:lnTo>
                  <a:close/>
                </a:path>
                <a:path w="4612005" h="7962900">
                  <a:moveTo>
                    <a:pt x="4154614" y="7905140"/>
                  </a:moveTo>
                  <a:lnTo>
                    <a:pt x="3983177" y="7905140"/>
                  </a:lnTo>
                  <a:lnTo>
                    <a:pt x="3983177" y="7962290"/>
                  </a:lnTo>
                  <a:lnTo>
                    <a:pt x="4154614" y="7962290"/>
                  </a:lnTo>
                  <a:lnTo>
                    <a:pt x="4154614" y="7905140"/>
                  </a:lnTo>
                  <a:close/>
                </a:path>
                <a:path w="4612005" h="7962900">
                  <a:moveTo>
                    <a:pt x="4383214" y="7905140"/>
                  </a:moveTo>
                  <a:lnTo>
                    <a:pt x="4211777" y="7905140"/>
                  </a:lnTo>
                  <a:lnTo>
                    <a:pt x="4211777" y="7962290"/>
                  </a:lnTo>
                  <a:lnTo>
                    <a:pt x="4383214" y="7962290"/>
                  </a:lnTo>
                  <a:lnTo>
                    <a:pt x="4383214" y="7905140"/>
                  </a:lnTo>
                  <a:close/>
                </a:path>
                <a:path w="4612005" h="7962900">
                  <a:moveTo>
                    <a:pt x="4611827" y="7905140"/>
                  </a:moveTo>
                  <a:lnTo>
                    <a:pt x="4440364" y="7905140"/>
                  </a:lnTo>
                  <a:lnTo>
                    <a:pt x="4440364" y="7962290"/>
                  </a:lnTo>
                  <a:lnTo>
                    <a:pt x="4611827" y="7962290"/>
                  </a:lnTo>
                  <a:lnTo>
                    <a:pt x="4611827" y="79051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340649"/>
              <a:ext cx="18288000" cy="7606030"/>
            </a:xfrm>
            <a:custGeom>
              <a:avLst/>
              <a:gdLst/>
              <a:ahLst/>
              <a:cxnLst/>
              <a:rect l="l" t="t" r="r" b="b"/>
              <a:pathLst>
                <a:path w="18288000" h="7606030">
                  <a:moveTo>
                    <a:pt x="18287988" y="7510437"/>
                  </a:moveTo>
                  <a:lnTo>
                    <a:pt x="0" y="7510437"/>
                  </a:lnTo>
                  <a:lnTo>
                    <a:pt x="0" y="7605687"/>
                  </a:lnTo>
                  <a:lnTo>
                    <a:pt x="18287988" y="7605687"/>
                  </a:lnTo>
                  <a:lnTo>
                    <a:pt x="18287988" y="7510437"/>
                  </a:lnTo>
                  <a:close/>
                </a:path>
                <a:path w="18288000" h="7606030">
                  <a:moveTo>
                    <a:pt x="18287988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8287988" y="9525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5935902" y="1799580"/>
            <a:ext cx="639572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095" dirty="0"/>
              <a:t>ARSITEKTUR</a:t>
            </a:r>
            <a:r>
              <a:rPr sz="7000" spc="-645" dirty="0"/>
              <a:t> </a:t>
            </a:r>
            <a:r>
              <a:rPr sz="7000" spc="-1175" dirty="0"/>
              <a:t>INTERNET</a:t>
            </a:r>
            <a:endParaRPr sz="7000"/>
          </a:p>
        </p:txBody>
      </p:sp>
      <p:grpSp>
        <p:nvGrpSpPr>
          <p:cNvPr id="9" name="object 9"/>
          <p:cNvGrpSpPr/>
          <p:nvPr/>
        </p:nvGrpSpPr>
        <p:grpSpPr>
          <a:xfrm>
            <a:off x="1003851" y="326139"/>
            <a:ext cx="16236950" cy="9705975"/>
            <a:chOff x="1003851" y="326139"/>
            <a:chExt cx="16236950" cy="9705975"/>
          </a:xfrm>
        </p:grpSpPr>
        <p:sp>
          <p:nvSpPr>
            <p:cNvPr id="10" name="object 10"/>
            <p:cNvSpPr/>
            <p:nvPr/>
          </p:nvSpPr>
          <p:spPr>
            <a:xfrm>
              <a:off x="1092042" y="392123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769798" y="1545698"/>
                  </a:moveTo>
                  <a:lnTo>
                    <a:pt x="721115" y="1544178"/>
                  </a:lnTo>
                  <a:lnTo>
                    <a:pt x="673236" y="1539677"/>
                  </a:lnTo>
                  <a:lnTo>
                    <a:pt x="626252" y="1532285"/>
                  </a:lnTo>
                  <a:lnTo>
                    <a:pt x="580253" y="1522095"/>
                  </a:lnTo>
                  <a:lnTo>
                    <a:pt x="535329" y="1509195"/>
                  </a:lnTo>
                  <a:lnTo>
                    <a:pt x="491571" y="1493677"/>
                  </a:lnTo>
                  <a:lnTo>
                    <a:pt x="449068" y="1475631"/>
                  </a:lnTo>
                  <a:lnTo>
                    <a:pt x="407911" y="1455148"/>
                  </a:lnTo>
                  <a:lnTo>
                    <a:pt x="368190" y="1432318"/>
                  </a:lnTo>
                  <a:lnTo>
                    <a:pt x="329994" y="1407232"/>
                  </a:lnTo>
                  <a:lnTo>
                    <a:pt x="293416" y="1379979"/>
                  </a:lnTo>
                  <a:lnTo>
                    <a:pt x="258543" y="1350652"/>
                  </a:lnTo>
                  <a:lnTo>
                    <a:pt x="225467" y="1319340"/>
                  </a:lnTo>
                  <a:lnTo>
                    <a:pt x="194278" y="1286134"/>
                  </a:lnTo>
                  <a:lnTo>
                    <a:pt x="165066" y="1251124"/>
                  </a:lnTo>
                  <a:lnTo>
                    <a:pt x="137921" y="1214402"/>
                  </a:lnTo>
                  <a:lnTo>
                    <a:pt x="112933" y="1176056"/>
                  </a:lnTo>
                  <a:lnTo>
                    <a:pt x="90193" y="1136179"/>
                  </a:lnTo>
                  <a:lnTo>
                    <a:pt x="69790" y="1094861"/>
                  </a:lnTo>
                  <a:lnTo>
                    <a:pt x="51815" y="1052191"/>
                  </a:lnTo>
                  <a:lnTo>
                    <a:pt x="36358" y="1008261"/>
                  </a:lnTo>
                  <a:lnTo>
                    <a:pt x="23510" y="963162"/>
                  </a:lnTo>
                  <a:lnTo>
                    <a:pt x="13359" y="916983"/>
                  </a:lnTo>
                  <a:lnTo>
                    <a:pt x="5997" y="869815"/>
                  </a:lnTo>
                  <a:lnTo>
                    <a:pt x="1514" y="821749"/>
                  </a:lnTo>
                  <a:lnTo>
                    <a:pt x="0" y="772876"/>
                  </a:lnTo>
                  <a:lnTo>
                    <a:pt x="1514" y="723999"/>
                  </a:lnTo>
                  <a:lnTo>
                    <a:pt x="5997" y="675930"/>
                  </a:lnTo>
                  <a:lnTo>
                    <a:pt x="13359" y="628759"/>
                  </a:lnTo>
                  <a:lnTo>
                    <a:pt x="23510" y="582577"/>
                  </a:lnTo>
                  <a:lnTo>
                    <a:pt x="36358" y="537475"/>
                  </a:lnTo>
                  <a:lnTo>
                    <a:pt x="51815" y="493542"/>
                  </a:lnTo>
                  <a:lnTo>
                    <a:pt x="69790" y="450869"/>
                  </a:lnTo>
                  <a:lnTo>
                    <a:pt x="90193" y="409548"/>
                  </a:lnTo>
                  <a:lnTo>
                    <a:pt x="112933" y="369668"/>
                  </a:lnTo>
                  <a:lnTo>
                    <a:pt x="137921" y="331320"/>
                  </a:lnTo>
                  <a:lnTo>
                    <a:pt x="165066" y="294595"/>
                  </a:lnTo>
                  <a:lnTo>
                    <a:pt x="194278" y="259583"/>
                  </a:lnTo>
                  <a:lnTo>
                    <a:pt x="225467" y="226374"/>
                  </a:lnTo>
                  <a:lnTo>
                    <a:pt x="258543" y="195060"/>
                  </a:lnTo>
                  <a:lnTo>
                    <a:pt x="293416" y="165730"/>
                  </a:lnTo>
                  <a:lnTo>
                    <a:pt x="329994" y="138476"/>
                  </a:lnTo>
                  <a:lnTo>
                    <a:pt x="368190" y="113388"/>
                  </a:lnTo>
                  <a:lnTo>
                    <a:pt x="407911" y="90556"/>
                  </a:lnTo>
                  <a:lnTo>
                    <a:pt x="449068" y="70072"/>
                  </a:lnTo>
                  <a:lnTo>
                    <a:pt x="491571" y="52024"/>
                  </a:lnTo>
                  <a:lnTo>
                    <a:pt x="535329" y="36505"/>
                  </a:lnTo>
                  <a:lnTo>
                    <a:pt x="580253" y="23605"/>
                  </a:lnTo>
                  <a:lnTo>
                    <a:pt x="626252" y="13413"/>
                  </a:lnTo>
                  <a:lnTo>
                    <a:pt x="673236" y="6021"/>
                  </a:lnTo>
                  <a:lnTo>
                    <a:pt x="721115" y="1520"/>
                  </a:lnTo>
                  <a:lnTo>
                    <a:pt x="769798" y="0"/>
                  </a:lnTo>
                  <a:lnTo>
                    <a:pt x="818482" y="1520"/>
                  </a:lnTo>
                  <a:lnTo>
                    <a:pt x="866361" y="6021"/>
                  </a:lnTo>
                  <a:lnTo>
                    <a:pt x="913345" y="13413"/>
                  </a:lnTo>
                  <a:lnTo>
                    <a:pt x="959344" y="23605"/>
                  </a:lnTo>
                  <a:lnTo>
                    <a:pt x="1004267" y="36505"/>
                  </a:lnTo>
                  <a:lnTo>
                    <a:pt x="1048026" y="52024"/>
                  </a:lnTo>
                  <a:lnTo>
                    <a:pt x="1090529" y="70072"/>
                  </a:lnTo>
                  <a:lnTo>
                    <a:pt x="1131686" y="90556"/>
                  </a:lnTo>
                  <a:lnTo>
                    <a:pt x="1171407" y="113388"/>
                  </a:lnTo>
                  <a:lnTo>
                    <a:pt x="1209602" y="138476"/>
                  </a:lnTo>
                  <a:lnTo>
                    <a:pt x="1246181" y="165730"/>
                  </a:lnTo>
                  <a:lnTo>
                    <a:pt x="1281053" y="195060"/>
                  </a:lnTo>
                  <a:lnTo>
                    <a:pt x="1314129" y="226374"/>
                  </a:lnTo>
                  <a:lnTo>
                    <a:pt x="1345318" y="259583"/>
                  </a:lnTo>
                  <a:lnTo>
                    <a:pt x="1374530" y="294595"/>
                  </a:lnTo>
                  <a:lnTo>
                    <a:pt x="1401675" y="331320"/>
                  </a:lnTo>
                  <a:lnTo>
                    <a:pt x="1426663" y="369668"/>
                  </a:lnTo>
                  <a:lnTo>
                    <a:pt x="1449403" y="409548"/>
                  </a:lnTo>
                  <a:lnTo>
                    <a:pt x="1469806" y="450869"/>
                  </a:lnTo>
                  <a:lnTo>
                    <a:pt x="1487781" y="493542"/>
                  </a:lnTo>
                  <a:lnTo>
                    <a:pt x="1503238" y="537475"/>
                  </a:lnTo>
                  <a:lnTo>
                    <a:pt x="1516087" y="582577"/>
                  </a:lnTo>
                  <a:lnTo>
                    <a:pt x="1526237" y="628759"/>
                  </a:lnTo>
                  <a:lnTo>
                    <a:pt x="1533599" y="675930"/>
                  </a:lnTo>
                  <a:lnTo>
                    <a:pt x="1538082" y="723999"/>
                  </a:lnTo>
                  <a:lnTo>
                    <a:pt x="1539597" y="772876"/>
                  </a:lnTo>
                  <a:lnTo>
                    <a:pt x="1538082" y="821749"/>
                  </a:lnTo>
                  <a:lnTo>
                    <a:pt x="1533599" y="869815"/>
                  </a:lnTo>
                  <a:lnTo>
                    <a:pt x="1526237" y="916983"/>
                  </a:lnTo>
                  <a:lnTo>
                    <a:pt x="1516087" y="963162"/>
                  </a:lnTo>
                  <a:lnTo>
                    <a:pt x="1503238" y="1008261"/>
                  </a:lnTo>
                  <a:lnTo>
                    <a:pt x="1487781" y="1052191"/>
                  </a:lnTo>
                  <a:lnTo>
                    <a:pt x="1469806" y="1094861"/>
                  </a:lnTo>
                  <a:lnTo>
                    <a:pt x="1449403" y="1136179"/>
                  </a:lnTo>
                  <a:lnTo>
                    <a:pt x="1426663" y="1176056"/>
                  </a:lnTo>
                  <a:lnTo>
                    <a:pt x="1401675" y="1214402"/>
                  </a:lnTo>
                  <a:lnTo>
                    <a:pt x="1374530" y="1251124"/>
                  </a:lnTo>
                  <a:lnTo>
                    <a:pt x="1345318" y="1286134"/>
                  </a:lnTo>
                  <a:lnTo>
                    <a:pt x="1314129" y="1319340"/>
                  </a:lnTo>
                  <a:lnTo>
                    <a:pt x="1281053" y="1350652"/>
                  </a:lnTo>
                  <a:lnTo>
                    <a:pt x="1246181" y="1379979"/>
                  </a:lnTo>
                  <a:lnTo>
                    <a:pt x="1209602" y="1407232"/>
                  </a:lnTo>
                  <a:lnTo>
                    <a:pt x="1171407" y="1432318"/>
                  </a:lnTo>
                  <a:lnTo>
                    <a:pt x="1131686" y="1455148"/>
                  </a:lnTo>
                  <a:lnTo>
                    <a:pt x="1090529" y="1475631"/>
                  </a:lnTo>
                  <a:lnTo>
                    <a:pt x="1048026" y="1493677"/>
                  </a:lnTo>
                  <a:lnTo>
                    <a:pt x="1004267" y="1509195"/>
                  </a:lnTo>
                  <a:lnTo>
                    <a:pt x="959344" y="1522095"/>
                  </a:lnTo>
                  <a:lnTo>
                    <a:pt x="913345" y="1532285"/>
                  </a:lnTo>
                  <a:lnTo>
                    <a:pt x="866361" y="1539677"/>
                  </a:lnTo>
                  <a:lnTo>
                    <a:pt x="818482" y="1544178"/>
                  </a:lnTo>
                  <a:lnTo>
                    <a:pt x="769798" y="1545698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2042" y="392123"/>
              <a:ext cx="1539875" cy="1546225"/>
            </a:xfrm>
            <a:custGeom>
              <a:avLst/>
              <a:gdLst/>
              <a:ahLst/>
              <a:cxnLst/>
              <a:rect l="l" t="t" r="r" b="b"/>
              <a:pathLst>
                <a:path w="1539875" h="1546225">
                  <a:moveTo>
                    <a:pt x="1539597" y="772875"/>
                  </a:moveTo>
                  <a:lnTo>
                    <a:pt x="1538082" y="723999"/>
                  </a:lnTo>
                  <a:lnTo>
                    <a:pt x="1533599" y="675930"/>
                  </a:lnTo>
                  <a:lnTo>
                    <a:pt x="1526237" y="628759"/>
                  </a:lnTo>
                  <a:lnTo>
                    <a:pt x="1516087" y="582577"/>
                  </a:lnTo>
                  <a:lnTo>
                    <a:pt x="1503238" y="537475"/>
                  </a:lnTo>
                  <a:lnTo>
                    <a:pt x="1487781" y="493542"/>
                  </a:lnTo>
                  <a:lnTo>
                    <a:pt x="1469806" y="450869"/>
                  </a:lnTo>
                  <a:lnTo>
                    <a:pt x="1449404" y="409548"/>
                  </a:lnTo>
                  <a:lnTo>
                    <a:pt x="1426663" y="369668"/>
                  </a:lnTo>
                  <a:lnTo>
                    <a:pt x="1401675" y="331320"/>
                  </a:lnTo>
                  <a:lnTo>
                    <a:pt x="1374530" y="294595"/>
                  </a:lnTo>
                  <a:lnTo>
                    <a:pt x="1345318" y="259583"/>
                  </a:lnTo>
                  <a:lnTo>
                    <a:pt x="1314129" y="226374"/>
                  </a:lnTo>
                  <a:lnTo>
                    <a:pt x="1281053" y="195060"/>
                  </a:lnTo>
                  <a:lnTo>
                    <a:pt x="1246181" y="165730"/>
                  </a:lnTo>
                  <a:lnTo>
                    <a:pt x="1209602" y="138476"/>
                  </a:lnTo>
                  <a:lnTo>
                    <a:pt x="1171407" y="113388"/>
                  </a:lnTo>
                  <a:lnTo>
                    <a:pt x="1131686" y="90556"/>
                  </a:lnTo>
                  <a:lnTo>
                    <a:pt x="1090529" y="70072"/>
                  </a:lnTo>
                  <a:lnTo>
                    <a:pt x="1048026" y="52024"/>
                  </a:lnTo>
                  <a:lnTo>
                    <a:pt x="1004267" y="36505"/>
                  </a:lnTo>
                  <a:lnTo>
                    <a:pt x="959344" y="23605"/>
                  </a:lnTo>
                  <a:lnTo>
                    <a:pt x="913345" y="13413"/>
                  </a:lnTo>
                  <a:lnTo>
                    <a:pt x="866361" y="6021"/>
                  </a:lnTo>
                  <a:lnTo>
                    <a:pt x="818482" y="1520"/>
                  </a:lnTo>
                  <a:lnTo>
                    <a:pt x="769798" y="0"/>
                  </a:lnTo>
                  <a:lnTo>
                    <a:pt x="721115" y="1520"/>
                  </a:lnTo>
                  <a:lnTo>
                    <a:pt x="673236" y="6021"/>
                  </a:lnTo>
                  <a:lnTo>
                    <a:pt x="626252" y="13413"/>
                  </a:lnTo>
                  <a:lnTo>
                    <a:pt x="580253" y="23605"/>
                  </a:lnTo>
                  <a:lnTo>
                    <a:pt x="535329" y="36505"/>
                  </a:lnTo>
                  <a:lnTo>
                    <a:pt x="491571" y="52024"/>
                  </a:lnTo>
                  <a:lnTo>
                    <a:pt x="449068" y="70072"/>
                  </a:lnTo>
                  <a:lnTo>
                    <a:pt x="407911" y="90556"/>
                  </a:lnTo>
                  <a:lnTo>
                    <a:pt x="368190" y="113388"/>
                  </a:lnTo>
                  <a:lnTo>
                    <a:pt x="329994" y="138476"/>
                  </a:lnTo>
                  <a:lnTo>
                    <a:pt x="293416" y="165730"/>
                  </a:lnTo>
                  <a:lnTo>
                    <a:pt x="258543" y="195060"/>
                  </a:lnTo>
                  <a:lnTo>
                    <a:pt x="225467" y="226374"/>
                  </a:lnTo>
                  <a:lnTo>
                    <a:pt x="194278" y="259583"/>
                  </a:lnTo>
                  <a:lnTo>
                    <a:pt x="165066" y="294595"/>
                  </a:lnTo>
                  <a:lnTo>
                    <a:pt x="137921" y="331320"/>
                  </a:lnTo>
                  <a:lnTo>
                    <a:pt x="112933" y="369668"/>
                  </a:lnTo>
                  <a:lnTo>
                    <a:pt x="90193" y="409548"/>
                  </a:lnTo>
                  <a:lnTo>
                    <a:pt x="69790" y="450869"/>
                  </a:lnTo>
                  <a:lnTo>
                    <a:pt x="51815" y="493542"/>
                  </a:lnTo>
                  <a:lnTo>
                    <a:pt x="36358" y="537475"/>
                  </a:lnTo>
                  <a:lnTo>
                    <a:pt x="23510" y="582577"/>
                  </a:lnTo>
                  <a:lnTo>
                    <a:pt x="13359" y="628759"/>
                  </a:lnTo>
                  <a:lnTo>
                    <a:pt x="5997" y="675930"/>
                  </a:lnTo>
                  <a:lnTo>
                    <a:pt x="1514" y="723999"/>
                  </a:lnTo>
                  <a:lnTo>
                    <a:pt x="0" y="772875"/>
                  </a:lnTo>
                  <a:lnTo>
                    <a:pt x="1514" y="821749"/>
                  </a:lnTo>
                  <a:lnTo>
                    <a:pt x="5997" y="869815"/>
                  </a:lnTo>
                  <a:lnTo>
                    <a:pt x="13359" y="916983"/>
                  </a:lnTo>
                  <a:lnTo>
                    <a:pt x="23510" y="963161"/>
                  </a:lnTo>
                  <a:lnTo>
                    <a:pt x="36358" y="1008261"/>
                  </a:lnTo>
                  <a:lnTo>
                    <a:pt x="51815" y="1052191"/>
                  </a:lnTo>
                  <a:lnTo>
                    <a:pt x="69790" y="1094861"/>
                  </a:lnTo>
                  <a:lnTo>
                    <a:pt x="90193" y="1136179"/>
                  </a:lnTo>
                  <a:lnTo>
                    <a:pt x="112933" y="1176056"/>
                  </a:lnTo>
                  <a:lnTo>
                    <a:pt x="137921" y="1214402"/>
                  </a:lnTo>
                  <a:lnTo>
                    <a:pt x="165066" y="1251124"/>
                  </a:lnTo>
                  <a:lnTo>
                    <a:pt x="194278" y="1286134"/>
                  </a:lnTo>
                  <a:lnTo>
                    <a:pt x="225467" y="1319340"/>
                  </a:lnTo>
                  <a:lnTo>
                    <a:pt x="258543" y="1350652"/>
                  </a:lnTo>
                  <a:lnTo>
                    <a:pt x="293416" y="1379979"/>
                  </a:lnTo>
                  <a:lnTo>
                    <a:pt x="329994" y="1407231"/>
                  </a:lnTo>
                  <a:lnTo>
                    <a:pt x="368190" y="1432318"/>
                  </a:lnTo>
                  <a:lnTo>
                    <a:pt x="407911" y="1455148"/>
                  </a:lnTo>
                  <a:lnTo>
                    <a:pt x="449068" y="1475631"/>
                  </a:lnTo>
                  <a:lnTo>
                    <a:pt x="491571" y="1493677"/>
                  </a:lnTo>
                  <a:lnTo>
                    <a:pt x="535329" y="1509195"/>
                  </a:lnTo>
                  <a:lnTo>
                    <a:pt x="580253" y="1522095"/>
                  </a:lnTo>
                  <a:lnTo>
                    <a:pt x="626252" y="1532285"/>
                  </a:lnTo>
                  <a:lnTo>
                    <a:pt x="673236" y="1539676"/>
                  </a:lnTo>
                  <a:lnTo>
                    <a:pt x="721115" y="1544177"/>
                  </a:lnTo>
                  <a:lnTo>
                    <a:pt x="769798" y="1545698"/>
                  </a:lnTo>
                  <a:lnTo>
                    <a:pt x="818482" y="1544177"/>
                  </a:lnTo>
                  <a:lnTo>
                    <a:pt x="866361" y="1539676"/>
                  </a:lnTo>
                  <a:lnTo>
                    <a:pt x="913345" y="1532285"/>
                  </a:lnTo>
                  <a:lnTo>
                    <a:pt x="959344" y="1522095"/>
                  </a:lnTo>
                  <a:lnTo>
                    <a:pt x="1004267" y="1509195"/>
                  </a:lnTo>
                  <a:lnTo>
                    <a:pt x="1048026" y="1493677"/>
                  </a:lnTo>
                  <a:lnTo>
                    <a:pt x="1090529" y="1475631"/>
                  </a:lnTo>
                  <a:lnTo>
                    <a:pt x="1131686" y="1455148"/>
                  </a:lnTo>
                  <a:lnTo>
                    <a:pt x="1171407" y="1432318"/>
                  </a:lnTo>
                  <a:lnTo>
                    <a:pt x="1209602" y="1407231"/>
                  </a:lnTo>
                  <a:lnTo>
                    <a:pt x="1246181" y="1379979"/>
                  </a:lnTo>
                  <a:lnTo>
                    <a:pt x="1281053" y="1350652"/>
                  </a:lnTo>
                  <a:lnTo>
                    <a:pt x="1314129" y="1319340"/>
                  </a:lnTo>
                  <a:lnTo>
                    <a:pt x="1345318" y="1286134"/>
                  </a:lnTo>
                  <a:lnTo>
                    <a:pt x="1374530" y="1251124"/>
                  </a:lnTo>
                  <a:lnTo>
                    <a:pt x="1401675" y="1214402"/>
                  </a:lnTo>
                  <a:lnTo>
                    <a:pt x="1426663" y="1176056"/>
                  </a:lnTo>
                  <a:lnTo>
                    <a:pt x="1449404" y="1136179"/>
                  </a:lnTo>
                  <a:lnTo>
                    <a:pt x="1469806" y="1094861"/>
                  </a:lnTo>
                  <a:lnTo>
                    <a:pt x="1487781" y="1052191"/>
                  </a:lnTo>
                  <a:lnTo>
                    <a:pt x="1503238" y="1008261"/>
                  </a:lnTo>
                  <a:lnTo>
                    <a:pt x="1516087" y="963161"/>
                  </a:lnTo>
                  <a:lnTo>
                    <a:pt x="1526237" y="916983"/>
                  </a:lnTo>
                  <a:lnTo>
                    <a:pt x="1533599" y="869815"/>
                  </a:lnTo>
                  <a:lnTo>
                    <a:pt x="1538082" y="821749"/>
                  </a:lnTo>
                  <a:lnTo>
                    <a:pt x="1539597" y="772875"/>
                  </a:lnTo>
                  <a:close/>
                </a:path>
                <a:path w="1539875" h="1546225">
                  <a:moveTo>
                    <a:pt x="1281204" y="772875"/>
                  </a:moveTo>
                  <a:lnTo>
                    <a:pt x="1279802" y="715196"/>
                  </a:lnTo>
                  <a:lnTo>
                    <a:pt x="1275659" y="658668"/>
                  </a:lnTo>
                  <a:lnTo>
                    <a:pt x="1268876" y="603441"/>
                  </a:lnTo>
                  <a:lnTo>
                    <a:pt x="1259552" y="549663"/>
                  </a:lnTo>
                  <a:lnTo>
                    <a:pt x="1247784" y="497485"/>
                  </a:lnTo>
                  <a:lnTo>
                    <a:pt x="1233673" y="447056"/>
                  </a:lnTo>
                  <a:lnTo>
                    <a:pt x="1217316" y="398525"/>
                  </a:lnTo>
                  <a:lnTo>
                    <a:pt x="1198813" y="352042"/>
                  </a:lnTo>
                  <a:lnTo>
                    <a:pt x="1178263" y="307756"/>
                  </a:lnTo>
                  <a:lnTo>
                    <a:pt x="1155764" y="265817"/>
                  </a:lnTo>
                  <a:lnTo>
                    <a:pt x="1131416" y="226374"/>
                  </a:lnTo>
                  <a:lnTo>
                    <a:pt x="1105317" y="189577"/>
                  </a:lnTo>
                  <a:lnTo>
                    <a:pt x="1077567" y="155575"/>
                  </a:lnTo>
                  <a:lnTo>
                    <a:pt x="1048263" y="124518"/>
                  </a:lnTo>
                  <a:lnTo>
                    <a:pt x="1017506" y="96554"/>
                  </a:lnTo>
                  <a:lnTo>
                    <a:pt x="985393" y="71834"/>
                  </a:lnTo>
                  <a:lnTo>
                    <a:pt x="952024" y="50508"/>
                  </a:lnTo>
                  <a:lnTo>
                    <a:pt x="917498" y="32723"/>
                  </a:lnTo>
                  <a:lnTo>
                    <a:pt x="881914" y="18631"/>
                  </a:lnTo>
                  <a:lnTo>
                    <a:pt x="807965" y="2119"/>
                  </a:lnTo>
                  <a:lnTo>
                    <a:pt x="769798" y="0"/>
                  </a:lnTo>
                  <a:lnTo>
                    <a:pt x="731635" y="2119"/>
                  </a:lnTo>
                  <a:lnTo>
                    <a:pt x="657691" y="18631"/>
                  </a:lnTo>
                  <a:lnTo>
                    <a:pt x="622108" y="32723"/>
                  </a:lnTo>
                  <a:lnTo>
                    <a:pt x="587583" y="50508"/>
                  </a:lnTo>
                  <a:lnTo>
                    <a:pt x="554215" y="71834"/>
                  </a:lnTo>
                  <a:lnTo>
                    <a:pt x="522102" y="96554"/>
                  </a:lnTo>
                  <a:lnTo>
                    <a:pt x="491345" y="124518"/>
                  </a:lnTo>
                  <a:lnTo>
                    <a:pt x="462041" y="155575"/>
                  </a:lnTo>
                  <a:lnTo>
                    <a:pt x="434290" y="189577"/>
                  </a:lnTo>
                  <a:lnTo>
                    <a:pt x="408190" y="226374"/>
                  </a:lnTo>
                  <a:lnTo>
                    <a:pt x="383841" y="265817"/>
                  </a:lnTo>
                  <a:lnTo>
                    <a:pt x="361341" y="307756"/>
                  </a:lnTo>
                  <a:lnTo>
                    <a:pt x="340790" y="352042"/>
                  </a:lnTo>
                  <a:lnTo>
                    <a:pt x="322286" y="398525"/>
                  </a:lnTo>
                  <a:lnTo>
                    <a:pt x="305928" y="447056"/>
                  </a:lnTo>
                  <a:lnTo>
                    <a:pt x="291816" y="497485"/>
                  </a:lnTo>
                  <a:lnTo>
                    <a:pt x="280047" y="549663"/>
                  </a:lnTo>
                  <a:lnTo>
                    <a:pt x="270721" y="603441"/>
                  </a:lnTo>
                  <a:lnTo>
                    <a:pt x="263938" y="658668"/>
                  </a:lnTo>
                  <a:lnTo>
                    <a:pt x="259795" y="715196"/>
                  </a:lnTo>
                  <a:lnTo>
                    <a:pt x="258392" y="772875"/>
                  </a:lnTo>
                  <a:lnTo>
                    <a:pt x="259795" y="830551"/>
                  </a:lnTo>
                  <a:lnTo>
                    <a:pt x="263938" y="887075"/>
                  </a:lnTo>
                  <a:lnTo>
                    <a:pt x="270721" y="942299"/>
                  </a:lnTo>
                  <a:lnTo>
                    <a:pt x="280047" y="996073"/>
                  </a:lnTo>
                  <a:lnTo>
                    <a:pt x="291816" y="1048248"/>
                  </a:lnTo>
                  <a:lnTo>
                    <a:pt x="305928" y="1098674"/>
                  </a:lnTo>
                  <a:lnTo>
                    <a:pt x="322286" y="1147202"/>
                  </a:lnTo>
                  <a:lnTo>
                    <a:pt x="340790" y="1193681"/>
                  </a:lnTo>
                  <a:lnTo>
                    <a:pt x="361341" y="1237964"/>
                  </a:lnTo>
                  <a:lnTo>
                    <a:pt x="383841" y="1279900"/>
                  </a:lnTo>
                  <a:lnTo>
                    <a:pt x="408190" y="1319340"/>
                  </a:lnTo>
                  <a:lnTo>
                    <a:pt x="434290" y="1356135"/>
                  </a:lnTo>
                  <a:lnTo>
                    <a:pt x="462041" y="1390134"/>
                  </a:lnTo>
                  <a:lnTo>
                    <a:pt x="491345" y="1421189"/>
                  </a:lnTo>
                  <a:lnTo>
                    <a:pt x="522102" y="1449150"/>
                  </a:lnTo>
                  <a:lnTo>
                    <a:pt x="554215" y="1473868"/>
                  </a:lnTo>
                  <a:lnTo>
                    <a:pt x="587583" y="1495194"/>
                  </a:lnTo>
                  <a:lnTo>
                    <a:pt x="622108" y="1512977"/>
                  </a:lnTo>
                  <a:lnTo>
                    <a:pt x="657691" y="1527068"/>
                  </a:lnTo>
                  <a:lnTo>
                    <a:pt x="731635" y="1543578"/>
                  </a:lnTo>
                  <a:lnTo>
                    <a:pt x="769798" y="1545698"/>
                  </a:lnTo>
                  <a:lnTo>
                    <a:pt x="807965" y="1543578"/>
                  </a:lnTo>
                  <a:lnTo>
                    <a:pt x="881914" y="1527068"/>
                  </a:lnTo>
                  <a:lnTo>
                    <a:pt x="917498" y="1512977"/>
                  </a:lnTo>
                  <a:lnTo>
                    <a:pt x="952024" y="1495194"/>
                  </a:lnTo>
                  <a:lnTo>
                    <a:pt x="985393" y="1473868"/>
                  </a:lnTo>
                  <a:lnTo>
                    <a:pt x="1017506" y="1449150"/>
                  </a:lnTo>
                  <a:lnTo>
                    <a:pt x="1048263" y="1421189"/>
                  </a:lnTo>
                  <a:lnTo>
                    <a:pt x="1077567" y="1390134"/>
                  </a:lnTo>
                  <a:lnTo>
                    <a:pt x="1105317" y="1356135"/>
                  </a:lnTo>
                  <a:lnTo>
                    <a:pt x="1131416" y="1319340"/>
                  </a:lnTo>
                  <a:lnTo>
                    <a:pt x="1155764" y="1279900"/>
                  </a:lnTo>
                  <a:lnTo>
                    <a:pt x="1178263" y="1237964"/>
                  </a:lnTo>
                  <a:lnTo>
                    <a:pt x="1198813" y="1193681"/>
                  </a:lnTo>
                  <a:lnTo>
                    <a:pt x="1217316" y="1147202"/>
                  </a:lnTo>
                  <a:lnTo>
                    <a:pt x="1233673" y="1098674"/>
                  </a:lnTo>
                  <a:lnTo>
                    <a:pt x="1247784" y="1048248"/>
                  </a:lnTo>
                  <a:lnTo>
                    <a:pt x="1259552" y="996073"/>
                  </a:lnTo>
                  <a:lnTo>
                    <a:pt x="1268876" y="942299"/>
                  </a:lnTo>
                  <a:lnTo>
                    <a:pt x="1275659" y="887075"/>
                  </a:lnTo>
                  <a:lnTo>
                    <a:pt x="1279802" y="830551"/>
                  </a:lnTo>
                  <a:lnTo>
                    <a:pt x="1281204" y="772875"/>
                  </a:lnTo>
                  <a:close/>
                </a:path>
                <a:path w="1539875" h="1546225">
                  <a:moveTo>
                    <a:pt x="968965" y="772875"/>
                  </a:moveTo>
                  <a:lnTo>
                    <a:pt x="968152" y="702530"/>
                  </a:lnTo>
                  <a:lnTo>
                    <a:pt x="965757" y="633953"/>
                  </a:lnTo>
                  <a:lnTo>
                    <a:pt x="961852" y="567419"/>
                  </a:lnTo>
                  <a:lnTo>
                    <a:pt x="956506" y="503199"/>
                  </a:lnTo>
                  <a:lnTo>
                    <a:pt x="949791" y="441567"/>
                  </a:lnTo>
                  <a:lnTo>
                    <a:pt x="941776" y="382795"/>
                  </a:lnTo>
                  <a:lnTo>
                    <a:pt x="932531" y="327158"/>
                  </a:lnTo>
                  <a:lnTo>
                    <a:pt x="922128" y="274926"/>
                  </a:lnTo>
                  <a:lnTo>
                    <a:pt x="910635" y="226374"/>
                  </a:lnTo>
                  <a:lnTo>
                    <a:pt x="898124" y="181774"/>
                  </a:lnTo>
                  <a:lnTo>
                    <a:pt x="884665" y="141399"/>
                  </a:lnTo>
                  <a:lnTo>
                    <a:pt x="870327" y="105522"/>
                  </a:lnTo>
                  <a:lnTo>
                    <a:pt x="839299" y="48354"/>
                  </a:lnTo>
                  <a:lnTo>
                    <a:pt x="805602" y="12452"/>
                  </a:lnTo>
                  <a:lnTo>
                    <a:pt x="769798" y="0"/>
                  </a:lnTo>
                  <a:lnTo>
                    <a:pt x="751668" y="3158"/>
                  </a:lnTo>
                  <a:lnTo>
                    <a:pt x="716847" y="27608"/>
                  </a:lnTo>
                  <a:lnTo>
                    <a:pt x="684415" y="74416"/>
                  </a:lnTo>
                  <a:lnTo>
                    <a:pt x="654932" y="141399"/>
                  </a:lnTo>
                  <a:lnTo>
                    <a:pt x="641472" y="181774"/>
                  </a:lnTo>
                  <a:lnTo>
                    <a:pt x="628961" y="226374"/>
                  </a:lnTo>
                  <a:lnTo>
                    <a:pt x="617469" y="274926"/>
                  </a:lnTo>
                  <a:lnTo>
                    <a:pt x="607065" y="327158"/>
                  </a:lnTo>
                  <a:lnTo>
                    <a:pt x="597821" y="382795"/>
                  </a:lnTo>
                  <a:lnTo>
                    <a:pt x="589805" y="441567"/>
                  </a:lnTo>
                  <a:lnTo>
                    <a:pt x="583090" y="503199"/>
                  </a:lnTo>
                  <a:lnTo>
                    <a:pt x="577745" y="567419"/>
                  </a:lnTo>
                  <a:lnTo>
                    <a:pt x="573840" y="633953"/>
                  </a:lnTo>
                  <a:lnTo>
                    <a:pt x="571445" y="702530"/>
                  </a:lnTo>
                  <a:lnTo>
                    <a:pt x="570631" y="772875"/>
                  </a:lnTo>
                  <a:lnTo>
                    <a:pt x="571445" y="843217"/>
                  </a:lnTo>
                  <a:lnTo>
                    <a:pt x="573840" y="911789"/>
                  </a:lnTo>
                  <a:lnTo>
                    <a:pt x="577745" y="978319"/>
                  </a:lnTo>
                  <a:lnTo>
                    <a:pt x="583090" y="1042535"/>
                  </a:lnTo>
                  <a:lnTo>
                    <a:pt x="589805" y="1104162"/>
                  </a:lnTo>
                  <a:lnTo>
                    <a:pt x="597821" y="1162930"/>
                  </a:lnTo>
                  <a:lnTo>
                    <a:pt x="607065" y="1218564"/>
                  </a:lnTo>
                  <a:lnTo>
                    <a:pt x="617469" y="1270791"/>
                  </a:lnTo>
                  <a:lnTo>
                    <a:pt x="628961" y="1319340"/>
                  </a:lnTo>
                  <a:lnTo>
                    <a:pt x="641472" y="1363937"/>
                  </a:lnTo>
                  <a:lnTo>
                    <a:pt x="654932" y="1404309"/>
                  </a:lnTo>
                  <a:lnTo>
                    <a:pt x="669269" y="1440183"/>
                  </a:lnTo>
                  <a:lnTo>
                    <a:pt x="700297" y="1497347"/>
                  </a:lnTo>
                  <a:lnTo>
                    <a:pt x="733994" y="1533246"/>
                  </a:lnTo>
                  <a:lnTo>
                    <a:pt x="769798" y="1545698"/>
                  </a:lnTo>
                  <a:lnTo>
                    <a:pt x="787928" y="1542540"/>
                  </a:lnTo>
                  <a:lnTo>
                    <a:pt x="822749" y="1518091"/>
                  </a:lnTo>
                  <a:lnTo>
                    <a:pt x="855182" y="1471287"/>
                  </a:lnTo>
                  <a:lnTo>
                    <a:pt x="884665" y="1404309"/>
                  </a:lnTo>
                  <a:lnTo>
                    <a:pt x="898124" y="1363937"/>
                  </a:lnTo>
                  <a:lnTo>
                    <a:pt x="910635" y="1319340"/>
                  </a:lnTo>
                  <a:lnTo>
                    <a:pt x="922128" y="1270791"/>
                  </a:lnTo>
                  <a:lnTo>
                    <a:pt x="932531" y="1218564"/>
                  </a:lnTo>
                  <a:lnTo>
                    <a:pt x="941776" y="1162930"/>
                  </a:lnTo>
                  <a:lnTo>
                    <a:pt x="949791" y="1104162"/>
                  </a:lnTo>
                  <a:lnTo>
                    <a:pt x="956506" y="1042535"/>
                  </a:lnTo>
                  <a:lnTo>
                    <a:pt x="961852" y="978319"/>
                  </a:lnTo>
                  <a:lnTo>
                    <a:pt x="965757" y="911789"/>
                  </a:lnTo>
                  <a:lnTo>
                    <a:pt x="968152" y="843217"/>
                  </a:lnTo>
                  <a:lnTo>
                    <a:pt x="968965" y="772875"/>
                  </a:lnTo>
                  <a:close/>
                </a:path>
                <a:path w="1539875" h="1546225">
                  <a:moveTo>
                    <a:pt x="0" y="772875"/>
                  </a:moveTo>
                  <a:lnTo>
                    <a:pt x="1539597" y="772875"/>
                  </a:lnTo>
                </a:path>
                <a:path w="1539875" h="1546225">
                  <a:moveTo>
                    <a:pt x="181937" y="273960"/>
                  </a:moveTo>
                  <a:lnTo>
                    <a:pt x="215743" y="298910"/>
                  </a:lnTo>
                  <a:lnTo>
                    <a:pt x="251902" y="322333"/>
                  </a:lnTo>
                  <a:lnTo>
                    <a:pt x="290290" y="344150"/>
                  </a:lnTo>
                  <a:lnTo>
                    <a:pt x="330786" y="364277"/>
                  </a:lnTo>
                  <a:lnTo>
                    <a:pt x="373265" y="382632"/>
                  </a:lnTo>
                  <a:lnTo>
                    <a:pt x="417606" y="399135"/>
                  </a:lnTo>
                  <a:lnTo>
                    <a:pt x="463686" y="413703"/>
                  </a:lnTo>
                  <a:lnTo>
                    <a:pt x="511381" y="426255"/>
                  </a:lnTo>
                  <a:lnTo>
                    <a:pt x="560569" y="436708"/>
                  </a:lnTo>
                  <a:lnTo>
                    <a:pt x="611128" y="444980"/>
                  </a:lnTo>
                  <a:lnTo>
                    <a:pt x="662934" y="450990"/>
                  </a:lnTo>
                  <a:lnTo>
                    <a:pt x="715865" y="454657"/>
                  </a:lnTo>
                  <a:lnTo>
                    <a:pt x="769798" y="455897"/>
                  </a:lnTo>
                  <a:lnTo>
                    <a:pt x="823726" y="454657"/>
                  </a:lnTo>
                  <a:lnTo>
                    <a:pt x="876652" y="450992"/>
                  </a:lnTo>
                  <a:lnTo>
                    <a:pt x="928454" y="444984"/>
                  </a:lnTo>
                  <a:lnTo>
                    <a:pt x="979010" y="436714"/>
                  </a:lnTo>
                  <a:lnTo>
                    <a:pt x="1028195" y="426264"/>
                  </a:lnTo>
                  <a:lnTo>
                    <a:pt x="1075889" y="413715"/>
                  </a:lnTo>
                  <a:lnTo>
                    <a:pt x="1121966" y="399150"/>
                  </a:lnTo>
                  <a:lnTo>
                    <a:pt x="1166306" y="382650"/>
                  </a:lnTo>
                  <a:lnTo>
                    <a:pt x="1208785" y="364297"/>
                  </a:lnTo>
                  <a:lnTo>
                    <a:pt x="1249280" y="344173"/>
                  </a:lnTo>
                  <a:lnTo>
                    <a:pt x="1287668" y="322358"/>
                  </a:lnTo>
                  <a:lnTo>
                    <a:pt x="1323827" y="298936"/>
                  </a:lnTo>
                  <a:lnTo>
                    <a:pt x="1357633" y="273987"/>
                  </a:lnTo>
                </a:path>
                <a:path w="1539875" h="1546225">
                  <a:moveTo>
                    <a:pt x="1357606" y="1269465"/>
                  </a:moveTo>
                  <a:lnTo>
                    <a:pt x="1323805" y="1244521"/>
                  </a:lnTo>
                  <a:lnTo>
                    <a:pt x="1287650" y="1221100"/>
                  </a:lnTo>
                  <a:lnTo>
                    <a:pt x="1249264" y="1199286"/>
                  </a:lnTo>
                  <a:lnTo>
                    <a:pt x="1208769" y="1179160"/>
                  </a:lnTo>
                  <a:lnTo>
                    <a:pt x="1166290" y="1160804"/>
                  </a:lnTo>
                  <a:lnTo>
                    <a:pt x="1121948" y="1144300"/>
                  </a:lnTo>
                  <a:lnTo>
                    <a:pt x="1075867" y="1129731"/>
                  </a:lnTo>
                  <a:lnTo>
                    <a:pt x="1028170" y="1117177"/>
                  </a:lnTo>
                  <a:lnTo>
                    <a:pt x="978979" y="1106722"/>
                  </a:lnTo>
                  <a:lnTo>
                    <a:pt x="928419" y="1098448"/>
                  </a:lnTo>
                  <a:lnTo>
                    <a:pt x="876611" y="1092436"/>
                  </a:lnTo>
                  <a:lnTo>
                    <a:pt x="823678" y="1088769"/>
                  </a:lnTo>
                  <a:lnTo>
                    <a:pt x="769745" y="1087528"/>
                  </a:lnTo>
                  <a:lnTo>
                    <a:pt x="715818" y="1088768"/>
                  </a:lnTo>
                  <a:lnTo>
                    <a:pt x="662891" y="1092433"/>
                  </a:lnTo>
                  <a:lnTo>
                    <a:pt x="611089" y="1098441"/>
                  </a:lnTo>
                  <a:lnTo>
                    <a:pt x="560534" y="1106711"/>
                  </a:lnTo>
                  <a:lnTo>
                    <a:pt x="511349" y="1117161"/>
                  </a:lnTo>
                  <a:lnTo>
                    <a:pt x="463657" y="1129710"/>
                  </a:lnTo>
                  <a:lnTo>
                    <a:pt x="417581" y="1144275"/>
                  </a:lnTo>
                  <a:lnTo>
                    <a:pt x="373243" y="1160775"/>
                  </a:lnTo>
                  <a:lnTo>
                    <a:pt x="330767" y="1179128"/>
                  </a:lnTo>
                  <a:lnTo>
                    <a:pt x="290276" y="1199252"/>
                  </a:lnTo>
                  <a:lnTo>
                    <a:pt x="251891" y="1221067"/>
                  </a:lnTo>
                  <a:lnTo>
                    <a:pt x="215738" y="1244489"/>
                  </a:lnTo>
                  <a:lnTo>
                    <a:pt x="181937" y="1269438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102684" y="1394578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5" h="543560">
                  <a:moveTo>
                    <a:pt x="270562" y="543243"/>
                  </a:moveTo>
                  <a:lnTo>
                    <a:pt x="221930" y="538867"/>
                  </a:lnTo>
                  <a:lnTo>
                    <a:pt x="176156" y="526251"/>
                  </a:lnTo>
                  <a:lnTo>
                    <a:pt x="134007" y="506162"/>
                  </a:lnTo>
                  <a:lnTo>
                    <a:pt x="96244" y="479367"/>
                  </a:lnTo>
                  <a:lnTo>
                    <a:pt x="63634" y="446632"/>
                  </a:lnTo>
                  <a:lnTo>
                    <a:pt x="36940" y="408724"/>
                  </a:lnTo>
                  <a:lnTo>
                    <a:pt x="16927" y="366411"/>
                  </a:lnTo>
                  <a:lnTo>
                    <a:pt x="4359" y="320459"/>
                  </a:lnTo>
                  <a:lnTo>
                    <a:pt x="0" y="271634"/>
                  </a:lnTo>
                  <a:lnTo>
                    <a:pt x="4359" y="222802"/>
                  </a:lnTo>
                  <a:lnTo>
                    <a:pt x="16927" y="176844"/>
                  </a:lnTo>
                  <a:lnTo>
                    <a:pt x="36940" y="134526"/>
                  </a:lnTo>
                  <a:lnTo>
                    <a:pt x="63634" y="96615"/>
                  </a:lnTo>
                  <a:lnTo>
                    <a:pt x="96244" y="63878"/>
                  </a:lnTo>
                  <a:lnTo>
                    <a:pt x="134007" y="37081"/>
                  </a:lnTo>
                  <a:lnTo>
                    <a:pt x="176156" y="16991"/>
                  </a:lnTo>
                  <a:lnTo>
                    <a:pt x="221930" y="4375"/>
                  </a:lnTo>
                  <a:lnTo>
                    <a:pt x="270562" y="0"/>
                  </a:lnTo>
                  <a:lnTo>
                    <a:pt x="319195" y="4375"/>
                  </a:lnTo>
                  <a:lnTo>
                    <a:pt x="364968" y="16991"/>
                  </a:lnTo>
                  <a:lnTo>
                    <a:pt x="407118" y="37081"/>
                  </a:lnTo>
                  <a:lnTo>
                    <a:pt x="444880" y="63878"/>
                  </a:lnTo>
                  <a:lnTo>
                    <a:pt x="477490" y="96615"/>
                  </a:lnTo>
                  <a:lnTo>
                    <a:pt x="504184" y="134526"/>
                  </a:lnTo>
                  <a:lnTo>
                    <a:pt x="524197" y="176844"/>
                  </a:lnTo>
                  <a:lnTo>
                    <a:pt x="536766" y="222802"/>
                  </a:lnTo>
                  <a:lnTo>
                    <a:pt x="541125" y="271634"/>
                  </a:lnTo>
                  <a:lnTo>
                    <a:pt x="536766" y="320459"/>
                  </a:lnTo>
                  <a:lnTo>
                    <a:pt x="524197" y="366411"/>
                  </a:lnTo>
                  <a:lnTo>
                    <a:pt x="504184" y="408724"/>
                  </a:lnTo>
                  <a:lnTo>
                    <a:pt x="477490" y="446632"/>
                  </a:lnTo>
                  <a:lnTo>
                    <a:pt x="444880" y="479367"/>
                  </a:lnTo>
                  <a:lnTo>
                    <a:pt x="407118" y="506162"/>
                  </a:lnTo>
                  <a:lnTo>
                    <a:pt x="364968" y="526251"/>
                  </a:lnTo>
                  <a:lnTo>
                    <a:pt x="319195" y="538867"/>
                  </a:lnTo>
                  <a:lnTo>
                    <a:pt x="270562" y="543243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102684" y="1394578"/>
              <a:ext cx="541655" cy="543560"/>
            </a:xfrm>
            <a:custGeom>
              <a:avLst/>
              <a:gdLst/>
              <a:ahLst/>
              <a:cxnLst/>
              <a:rect l="l" t="t" r="r" b="b"/>
              <a:pathLst>
                <a:path w="541655" h="543560">
                  <a:moveTo>
                    <a:pt x="541125" y="271634"/>
                  </a:moveTo>
                  <a:lnTo>
                    <a:pt x="536766" y="222802"/>
                  </a:lnTo>
                  <a:lnTo>
                    <a:pt x="524197" y="176844"/>
                  </a:lnTo>
                  <a:lnTo>
                    <a:pt x="504184" y="134526"/>
                  </a:lnTo>
                  <a:lnTo>
                    <a:pt x="477490" y="96615"/>
                  </a:lnTo>
                  <a:lnTo>
                    <a:pt x="444880" y="63878"/>
                  </a:lnTo>
                  <a:lnTo>
                    <a:pt x="407118" y="37081"/>
                  </a:lnTo>
                  <a:lnTo>
                    <a:pt x="364968" y="16991"/>
                  </a:lnTo>
                  <a:lnTo>
                    <a:pt x="319195" y="4375"/>
                  </a:lnTo>
                  <a:lnTo>
                    <a:pt x="270562" y="0"/>
                  </a:lnTo>
                  <a:lnTo>
                    <a:pt x="221930" y="4375"/>
                  </a:lnTo>
                  <a:lnTo>
                    <a:pt x="176156" y="16991"/>
                  </a:lnTo>
                  <a:lnTo>
                    <a:pt x="134007" y="37081"/>
                  </a:lnTo>
                  <a:lnTo>
                    <a:pt x="96244" y="63878"/>
                  </a:lnTo>
                  <a:lnTo>
                    <a:pt x="63634" y="96615"/>
                  </a:lnTo>
                  <a:lnTo>
                    <a:pt x="36940" y="134526"/>
                  </a:lnTo>
                  <a:lnTo>
                    <a:pt x="16927" y="176844"/>
                  </a:lnTo>
                  <a:lnTo>
                    <a:pt x="4359" y="222802"/>
                  </a:lnTo>
                  <a:lnTo>
                    <a:pt x="0" y="271634"/>
                  </a:lnTo>
                  <a:lnTo>
                    <a:pt x="4359" y="320459"/>
                  </a:lnTo>
                  <a:lnTo>
                    <a:pt x="16927" y="366411"/>
                  </a:lnTo>
                  <a:lnTo>
                    <a:pt x="36940" y="408724"/>
                  </a:lnTo>
                  <a:lnTo>
                    <a:pt x="63634" y="446632"/>
                  </a:lnTo>
                  <a:lnTo>
                    <a:pt x="96244" y="479367"/>
                  </a:lnTo>
                  <a:lnTo>
                    <a:pt x="134007" y="506162"/>
                  </a:lnTo>
                  <a:lnTo>
                    <a:pt x="176156" y="526251"/>
                  </a:lnTo>
                  <a:lnTo>
                    <a:pt x="221930" y="538867"/>
                  </a:lnTo>
                  <a:lnTo>
                    <a:pt x="270562" y="543242"/>
                  </a:lnTo>
                  <a:lnTo>
                    <a:pt x="319195" y="538867"/>
                  </a:lnTo>
                  <a:lnTo>
                    <a:pt x="364968" y="526251"/>
                  </a:lnTo>
                  <a:lnTo>
                    <a:pt x="407118" y="506162"/>
                  </a:lnTo>
                  <a:lnTo>
                    <a:pt x="444880" y="479367"/>
                  </a:lnTo>
                  <a:lnTo>
                    <a:pt x="477490" y="446632"/>
                  </a:lnTo>
                  <a:lnTo>
                    <a:pt x="504184" y="408724"/>
                  </a:lnTo>
                  <a:lnTo>
                    <a:pt x="524197" y="366411"/>
                  </a:lnTo>
                  <a:lnTo>
                    <a:pt x="536766" y="320459"/>
                  </a:lnTo>
                  <a:lnTo>
                    <a:pt x="541125" y="271634"/>
                  </a:lnTo>
                  <a:close/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224224" y="1564805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298045" y="202817"/>
                  </a:moveTo>
                  <a:lnTo>
                    <a:pt x="0" y="202817"/>
                  </a:lnTo>
                  <a:lnTo>
                    <a:pt x="0" y="0"/>
                  </a:lnTo>
                  <a:lnTo>
                    <a:pt x="298045" y="0"/>
                  </a:lnTo>
                  <a:lnTo>
                    <a:pt x="298045" y="202817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24224" y="1564831"/>
              <a:ext cx="298450" cy="203200"/>
            </a:xfrm>
            <a:custGeom>
              <a:avLst/>
              <a:gdLst/>
              <a:ahLst/>
              <a:cxnLst/>
              <a:rect l="l" t="t" r="r" b="b"/>
              <a:pathLst>
                <a:path w="298450" h="203200">
                  <a:moveTo>
                    <a:pt x="0" y="0"/>
                  </a:moveTo>
                  <a:lnTo>
                    <a:pt x="0" y="202790"/>
                  </a:lnTo>
                  <a:lnTo>
                    <a:pt x="298045" y="202790"/>
                  </a:lnTo>
                  <a:lnTo>
                    <a:pt x="298045" y="0"/>
                  </a:lnTo>
                </a:path>
              </a:pathLst>
            </a:custGeom>
            <a:ln w="3076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224224" y="1564831"/>
              <a:ext cx="298450" cy="101600"/>
            </a:xfrm>
            <a:custGeom>
              <a:avLst/>
              <a:gdLst/>
              <a:ahLst/>
              <a:cxnLst/>
              <a:rect l="l" t="t" r="r" b="b"/>
              <a:pathLst>
                <a:path w="298450" h="101600">
                  <a:moveTo>
                    <a:pt x="298045" y="0"/>
                  </a:moveTo>
                  <a:lnTo>
                    <a:pt x="0" y="0"/>
                  </a:lnTo>
                  <a:lnTo>
                    <a:pt x="149049" y="101381"/>
                  </a:lnTo>
                  <a:lnTo>
                    <a:pt x="298045" y="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44374" y="326139"/>
              <a:ext cx="1655445" cy="1673860"/>
            </a:xfrm>
            <a:custGeom>
              <a:avLst/>
              <a:gdLst/>
              <a:ahLst/>
              <a:cxnLst/>
              <a:rect l="l" t="t" r="r" b="b"/>
              <a:pathLst>
                <a:path w="1655445" h="1673860">
                  <a:moveTo>
                    <a:pt x="1179850" y="1238692"/>
                  </a:moveTo>
                  <a:lnTo>
                    <a:pt x="1328899" y="1340074"/>
                  </a:lnTo>
                  <a:lnTo>
                    <a:pt x="1477895" y="1238692"/>
                  </a:lnTo>
                  <a:lnTo>
                    <a:pt x="1179850" y="1238692"/>
                  </a:lnTo>
                  <a:close/>
                </a:path>
                <a:path w="1655445" h="1673860">
                  <a:moveTo>
                    <a:pt x="323157" y="1574680"/>
                  </a:moveTo>
                  <a:lnTo>
                    <a:pt x="199353" y="1574680"/>
                  </a:lnTo>
                </a:path>
                <a:path w="1655445" h="1673860">
                  <a:moveTo>
                    <a:pt x="261242" y="1636813"/>
                  </a:moveTo>
                  <a:lnTo>
                    <a:pt x="261242" y="1512519"/>
                  </a:lnTo>
                </a:path>
                <a:path w="1655445" h="1673860">
                  <a:moveTo>
                    <a:pt x="199353" y="1435493"/>
                  </a:moveTo>
                  <a:lnTo>
                    <a:pt x="0" y="1435493"/>
                  </a:lnTo>
                </a:path>
                <a:path w="1655445" h="1673860">
                  <a:moveTo>
                    <a:pt x="99676" y="1535565"/>
                  </a:moveTo>
                  <a:lnTo>
                    <a:pt x="99676" y="1335448"/>
                  </a:lnTo>
                </a:path>
                <a:path w="1655445" h="1673860">
                  <a:moveTo>
                    <a:pt x="1630326" y="239231"/>
                  </a:moveTo>
                  <a:lnTo>
                    <a:pt x="1506522" y="239231"/>
                  </a:lnTo>
                </a:path>
                <a:path w="1655445" h="1673860">
                  <a:moveTo>
                    <a:pt x="1568411" y="301391"/>
                  </a:moveTo>
                  <a:lnTo>
                    <a:pt x="1568411" y="177097"/>
                  </a:lnTo>
                </a:path>
                <a:path w="1655445" h="1673860">
                  <a:moveTo>
                    <a:pt x="1506522" y="100071"/>
                  </a:moveTo>
                  <a:lnTo>
                    <a:pt x="1307169" y="100071"/>
                  </a:lnTo>
                </a:path>
                <a:path w="1655445" h="1673860">
                  <a:moveTo>
                    <a:pt x="1406846" y="200143"/>
                  </a:moveTo>
                  <a:lnTo>
                    <a:pt x="1406846" y="0"/>
                  </a:lnTo>
                </a:path>
                <a:path w="1655445" h="1673860">
                  <a:moveTo>
                    <a:pt x="161565" y="114936"/>
                  </a:moveTo>
                  <a:lnTo>
                    <a:pt x="161565" y="239231"/>
                  </a:lnTo>
                </a:path>
                <a:path w="1655445" h="1673860">
                  <a:moveTo>
                    <a:pt x="223480" y="177097"/>
                  </a:moveTo>
                  <a:lnTo>
                    <a:pt x="99676" y="177097"/>
                  </a:lnTo>
                </a:path>
                <a:path w="1655445" h="1673860">
                  <a:moveTo>
                    <a:pt x="1593363" y="1549548"/>
                  </a:moveTo>
                  <a:lnTo>
                    <a:pt x="1593363" y="1673842"/>
                  </a:lnTo>
                </a:path>
                <a:path w="1655445" h="1673860">
                  <a:moveTo>
                    <a:pt x="1655252" y="1611682"/>
                  </a:moveTo>
                  <a:lnTo>
                    <a:pt x="1531448" y="1611682"/>
                  </a:lnTo>
                </a:path>
              </a:pathLst>
            </a:custGeom>
            <a:ln w="3073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519298" y="1648882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5" h="454660">
                  <a:moveTo>
                    <a:pt x="724847" y="454174"/>
                  </a:move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62627" y="430372"/>
                  </a:ln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5" y="171856"/>
                  </a:lnTo>
                  <a:lnTo>
                    <a:pt x="1427831" y="230513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8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519298" y="1648882"/>
              <a:ext cx="1449705" cy="454659"/>
            </a:xfrm>
            <a:custGeom>
              <a:avLst/>
              <a:gdLst/>
              <a:ahLst/>
              <a:cxnLst/>
              <a:rect l="l" t="t" r="r" b="b"/>
              <a:pathLst>
                <a:path w="1449705" h="454660">
                  <a:moveTo>
                    <a:pt x="62627" y="430372"/>
                  </a:moveTo>
                  <a:lnTo>
                    <a:pt x="21604" y="410750"/>
                  </a:lnTo>
                  <a:lnTo>
                    <a:pt x="1429" y="376137"/>
                  </a:lnTo>
                  <a:lnTo>
                    <a:pt x="0" y="363688"/>
                  </a:lnTo>
                  <a:lnTo>
                    <a:pt x="1163" y="351114"/>
                  </a:lnTo>
                  <a:lnTo>
                    <a:pt x="5221" y="326255"/>
                  </a:lnTo>
                  <a:lnTo>
                    <a:pt x="11927" y="282528"/>
                  </a:lnTo>
                  <a:lnTo>
                    <a:pt x="20599" y="227342"/>
                  </a:lnTo>
                  <a:lnTo>
                    <a:pt x="30555" y="168106"/>
                  </a:lnTo>
                  <a:lnTo>
                    <a:pt x="41111" y="112229"/>
                  </a:lnTo>
                  <a:lnTo>
                    <a:pt x="51586" y="67122"/>
                  </a:lnTo>
                  <a:lnTo>
                    <a:pt x="76871" y="19888"/>
                  </a:lnTo>
                  <a:lnTo>
                    <a:pt x="122138" y="0"/>
                  </a:lnTo>
                  <a:lnTo>
                    <a:pt x="1327492" y="0"/>
                  </a:lnTo>
                  <a:lnTo>
                    <a:pt x="1373664" y="19680"/>
                  </a:lnTo>
                  <a:lnTo>
                    <a:pt x="1398072" y="67066"/>
                  </a:lnTo>
                  <a:lnTo>
                    <a:pt x="1407406" y="115141"/>
                  </a:lnTo>
                  <a:lnTo>
                    <a:pt x="1417644" y="171856"/>
                  </a:lnTo>
                  <a:lnTo>
                    <a:pt x="1427831" y="230513"/>
                  </a:lnTo>
                  <a:lnTo>
                    <a:pt x="1437009" y="284416"/>
                  </a:lnTo>
                  <a:lnTo>
                    <a:pt x="1444225" y="326867"/>
                  </a:lnTo>
                  <a:lnTo>
                    <a:pt x="1448523" y="351171"/>
                  </a:lnTo>
                  <a:lnTo>
                    <a:pt x="1437878" y="399512"/>
                  </a:lnTo>
                  <a:lnTo>
                    <a:pt x="1402233" y="426481"/>
                  </a:lnTo>
                  <a:lnTo>
                    <a:pt x="1359046" y="433893"/>
                  </a:lnTo>
                  <a:lnTo>
                    <a:pt x="1286817" y="440090"/>
                  </a:lnTo>
                  <a:lnTo>
                    <a:pt x="1243628" y="442766"/>
                  </a:lnTo>
                  <a:lnTo>
                    <a:pt x="1196331" y="445160"/>
                  </a:lnTo>
                  <a:lnTo>
                    <a:pt x="1145382" y="447273"/>
                  </a:lnTo>
                  <a:lnTo>
                    <a:pt x="1091239" y="449104"/>
                  </a:lnTo>
                  <a:lnTo>
                    <a:pt x="1034356" y="450653"/>
                  </a:lnTo>
                  <a:lnTo>
                    <a:pt x="975192" y="451921"/>
                  </a:lnTo>
                  <a:lnTo>
                    <a:pt x="914203" y="452907"/>
                  </a:lnTo>
                  <a:lnTo>
                    <a:pt x="851844" y="453611"/>
                  </a:lnTo>
                  <a:lnTo>
                    <a:pt x="788573" y="454034"/>
                  </a:lnTo>
                  <a:lnTo>
                    <a:pt x="724847" y="454174"/>
                  </a:lnTo>
                  <a:lnTo>
                    <a:pt x="661120" y="454034"/>
                  </a:lnTo>
                  <a:lnTo>
                    <a:pt x="597851" y="453611"/>
                  </a:lnTo>
                  <a:lnTo>
                    <a:pt x="535496" y="452907"/>
                  </a:lnTo>
                  <a:lnTo>
                    <a:pt x="474511" y="451921"/>
                  </a:lnTo>
                  <a:lnTo>
                    <a:pt x="415352" y="450653"/>
                  </a:lnTo>
                  <a:lnTo>
                    <a:pt x="358477" y="449104"/>
                  </a:lnTo>
                  <a:lnTo>
                    <a:pt x="304342" y="447273"/>
                  </a:lnTo>
                  <a:lnTo>
                    <a:pt x="253402" y="445160"/>
                  </a:lnTo>
                  <a:lnTo>
                    <a:pt x="206116" y="442766"/>
                  </a:lnTo>
                  <a:lnTo>
                    <a:pt x="162938" y="440090"/>
                  </a:lnTo>
                  <a:lnTo>
                    <a:pt x="124327" y="437132"/>
                  </a:lnTo>
                  <a:lnTo>
                    <a:pt x="90738" y="433893"/>
                  </a:lnTo>
                  <a:lnTo>
                    <a:pt x="62627" y="430372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5995356" y="1889002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80227" y="155331"/>
                  </a:move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14976" y="146182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7767" y="77811"/>
                  </a:lnTo>
                  <a:lnTo>
                    <a:pt x="18373" y="22968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6438" y="120187"/>
                  </a:lnTo>
                  <a:lnTo>
                    <a:pt x="497543" y="125872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5995356" y="1889002"/>
              <a:ext cx="497840" cy="155575"/>
            </a:xfrm>
            <a:custGeom>
              <a:avLst/>
              <a:gdLst/>
              <a:ahLst/>
              <a:cxnLst/>
              <a:rect l="l" t="t" r="r" b="b"/>
              <a:pathLst>
                <a:path w="497840" h="155575">
                  <a:moveTo>
                    <a:pt x="22167" y="147285"/>
                  </a:moveTo>
                  <a:lnTo>
                    <a:pt x="14976" y="146182"/>
                  </a:lnTo>
                  <a:lnTo>
                    <a:pt x="8663" y="142335"/>
                  </a:lnTo>
                  <a:lnTo>
                    <a:pt x="4756" y="136706"/>
                  </a:lnTo>
                  <a:lnTo>
                    <a:pt x="1274" y="131756"/>
                  </a:lnTo>
                  <a:lnTo>
                    <a:pt x="0" y="125872"/>
                  </a:lnTo>
                  <a:lnTo>
                    <a:pt x="1132" y="120159"/>
                  </a:lnTo>
                  <a:lnTo>
                    <a:pt x="3559" y="104825"/>
                  </a:lnTo>
                  <a:lnTo>
                    <a:pt x="12968" y="47673"/>
                  </a:lnTo>
                  <a:lnTo>
                    <a:pt x="27030" y="6816"/>
                  </a:lnTo>
                  <a:lnTo>
                    <a:pt x="42523" y="0"/>
                  </a:lnTo>
                  <a:lnTo>
                    <a:pt x="455019" y="0"/>
                  </a:lnTo>
                  <a:lnTo>
                    <a:pt x="484096" y="48890"/>
                  </a:lnTo>
                  <a:lnTo>
                    <a:pt x="493835" y="105243"/>
                  </a:lnTo>
                  <a:lnTo>
                    <a:pt x="496438" y="120187"/>
                  </a:lnTo>
                  <a:lnTo>
                    <a:pt x="442634" y="150503"/>
                  </a:lnTo>
                  <a:lnTo>
                    <a:pt x="396656" y="152917"/>
                  </a:lnTo>
                  <a:lnTo>
                    <a:pt x="341265" y="154526"/>
                  </a:lnTo>
                  <a:lnTo>
                    <a:pt x="280227" y="155331"/>
                  </a:lnTo>
                  <a:lnTo>
                    <a:pt x="217309" y="155331"/>
                  </a:lnTo>
                  <a:lnTo>
                    <a:pt x="156277" y="154526"/>
                  </a:lnTo>
                  <a:lnTo>
                    <a:pt x="100898" y="152917"/>
                  </a:lnTo>
                  <a:lnTo>
                    <a:pt x="54939" y="150503"/>
                  </a:lnTo>
                  <a:lnTo>
                    <a:pt x="22167" y="147285"/>
                  </a:lnTo>
                  <a:close/>
                </a:path>
              </a:pathLst>
            </a:custGeom>
            <a:ln w="325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5571507" y="610388"/>
              <a:ext cx="1345565" cy="1055370"/>
            </a:xfrm>
            <a:custGeom>
              <a:avLst/>
              <a:gdLst/>
              <a:ahLst/>
              <a:cxnLst/>
              <a:rect l="l" t="t" r="r" b="b"/>
              <a:pathLst>
                <a:path w="1345565" h="1055370">
                  <a:moveTo>
                    <a:pt x="1275283" y="1054786"/>
                  </a:moveTo>
                  <a:lnTo>
                    <a:pt x="69928" y="1054786"/>
                  </a:lnTo>
                  <a:lnTo>
                    <a:pt x="42735" y="1049283"/>
                  </a:lnTo>
                  <a:lnTo>
                    <a:pt x="20504" y="1034286"/>
                  </a:lnTo>
                  <a:lnTo>
                    <a:pt x="5503" y="1012065"/>
                  </a:lnTo>
                  <a:lnTo>
                    <a:pt x="0" y="984891"/>
                  </a:lnTo>
                  <a:lnTo>
                    <a:pt x="0" y="69894"/>
                  </a:lnTo>
                  <a:lnTo>
                    <a:pt x="5503" y="42708"/>
                  </a:lnTo>
                  <a:lnTo>
                    <a:pt x="20504" y="20489"/>
                  </a:lnTo>
                  <a:lnTo>
                    <a:pt x="42735" y="5499"/>
                  </a:lnTo>
                  <a:lnTo>
                    <a:pt x="69928" y="0"/>
                  </a:lnTo>
                  <a:lnTo>
                    <a:pt x="1275283" y="0"/>
                  </a:lnTo>
                  <a:lnTo>
                    <a:pt x="1302477" y="5499"/>
                  </a:lnTo>
                  <a:lnTo>
                    <a:pt x="1324707" y="20489"/>
                  </a:lnTo>
                  <a:lnTo>
                    <a:pt x="1339708" y="42708"/>
                  </a:lnTo>
                  <a:lnTo>
                    <a:pt x="1345212" y="69894"/>
                  </a:lnTo>
                  <a:lnTo>
                    <a:pt x="1345212" y="984891"/>
                  </a:lnTo>
                  <a:lnTo>
                    <a:pt x="1339708" y="1012065"/>
                  </a:lnTo>
                  <a:lnTo>
                    <a:pt x="1324707" y="1034286"/>
                  </a:lnTo>
                  <a:lnTo>
                    <a:pt x="1302477" y="1049283"/>
                  </a:lnTo>
                  <a:lnTo>
                    <a:pt x="1275283" y="1054786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5555200" y="594095"/>
              <a:ext cx="1377950" cy="1087755"/>
            </a:xfrm>
            <a:custGeom>
              <a:avLst/>
              <a:gdLst/>
              <a:ahLst/>
              <a:cxnLst/>
              <a:rect l="l" t="t" r="r" b="b"/>
              <a:pathLst>
                <a:path w="1377950" h="1087755">
                  <a:moveTo>
                    <a:pt x="1291590" y="1087372"/>
                  </a:moveTo>
                  <a:lnTo>
                    <a:pt x="86236" y="1087372"/>
                  </a:lnTo>
                  <a:lnTo>
                    <a:pt x="52696" y="1080587"/>
                  </a:lnTo>
                  <a:lnTo>
                    <a:pt x="25282" y="1062098"/>
                  </a:lnTo>
                  <a:lnTo>
                    <a:pt x="6785" y="1034699"/>
                  </a:lnTo>
                  <a:lnTo>
                    <a:pt x="0" y="1001184"/>
                  </a:lnTo>
                  <a:lnTo>
                    <a:pt x="0" y="86187"/>
                  </a:lnTo>
                  <a:lnTo>
                    <a:pt x="6785" y="52673"/>
                  </a:lnTo>
                  <a:lnTo>
                    <a:pt x="25282" y="25273"/>
                  </a:lnTo>
                  <a:lnTo>
                    <a:pt x="52696" y="6784"/>
                  </a:lnTo>
                  <a:lnTo>
                    <a:pt x="86236" y="0"/>
                  </a:lnTo>
                  <a:lnTo>
                    <a:pt x="1291590" y="0"/>
                  </a:lnTo>
                  <a:lnTo>
                    <a:pt x="1325130" y="6784"/>
                  </a:lnTo>
                  <a:lnTo>
                    <a:pt x="1352544" y="25273"/>
                  </a:lnTo>
                  <a:lnTo>
                    <a:pt x="1357480" y="32585"/>
                  </a:lnTo>
                  <a:lnTo>
                    <a:pt x="86236" y="32585"/>
                  </a:lnTo>
                  <a:lnTo>
                    <a:pt x="65364" y="36800"/>
                  </a:lnTo>
                  <a:lnTo>
                    <a:pt x="48320" y="48291"/>
                  </a:lnTo>
                  <a:lnTo>
                    <a:pt x="36828" y="65330"/>
                  </a:lnTo>
                  <a:lnTo>
                    <a:pt x="32614" y="86187"/>
                  </a:lnTo>
                  <a:lnTo>
                    <a:pt x="32614" y="1001184"/>
                  </a:lnTo>
                  <a:lnTo>
                    <a:pt x="36828" y="1022042"/>
                  </a:lnTo>
                  <a:lnTo>
                    <a:pt x="48320" y="1039080"/>
                  </a:lnTo>
                  <a:lnTo>
                    <a:pt x="65364" y="1050572"/>
                  </a:lnTo>
                  <a:lnTo>
                    <a:pt x="86236" y="1054786"/>
                  </a:lnTo>
                  <a:lnTo>
                    <a:pt x="1357480" y="1054786"/>
                  </a:lnTo>
                  <a:lnTo>
                    <a:pt x="1352544" y="1062098"/>
                  </a:lnTo>
                  <a:lnTo>
                    <a:pt x="1325130" y="1080587"/>
                  </a:lnTo>
                  <a:lnTo>
                    <a:pt x="1291590" y="1087372"/>
                  </a:lnTo>
                  <a:close/>
                </a:path>
                <a:path w="1377950" h="1087755">
                  <a:moveTo>
                    <a:pt x="1357480" y="1054786"/>
                  </a:moveTo>
                  <a:lnTo>
                    <a:pt x="1291590" y="1054786"/>
                  </a:lnTo>
                  <a:lnTo>
                    <a:pt x="1312462" y="1050572"/>
                  </a:lnTo>
                  <a:lnTo>
                    <a:pt x="1329506" y="1039080"/>
                  </a:lnTo>
                  <a:lnTo>
                    <a:pt x="1340998" y="1022042"/>
                  </a:lnTo>
                  <a:lnTo>
                    <a:pt x="1345212" y="1001184"/>
                  </a:lnTo>
                  <a:lnTo>
                    <a:pt x="1345212" y="86187"/>
                  </a:lnTo>
                  <a:lnTo>
                    <a:pt x="1340998" y="65330"/>
                  </a:lnTo>
                  <a:lnTo>
                    <a:pt x="1329506" y="48291"/>
                  </a:lnTo>
                  <a:lnTo>
                    <a:pt x="1312462" y="36800"/>
                  </a:lnTo>
                  <a:lnTo>
                    <a:pt x="1291590" y="32585"/>
                  </a:lnTo>
                  <a:lnTo>
                    <a:pt x="1357480" y="32585"/>
                  </a:lnTo>
                  <a:lnTo>
                    <a:pt x="1371040" y="52673"/>
                  </a:lnTo>
                  <a:lnTo>
                    <a:pt x="1377826" y="86187"/>
                  </a:lnTo>
                  <a:lnTo>
                    <a:pt x="1377826" y="1001184"/>
                  </a:lnTo>
                  <a:lnTo>
                    <a:pt x="1371040" y="1034699"/>
                  </a:lnTo>
                  <a:lnTo>
                    <a:pt x="1357480" y="1054786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5625808" y="692191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80" h="812800">
                  <a:moveTo>
                    <a:pt x="1236609" y="812799"/>
                  </a:moveTo>
                  <a:lnTo>
                    <a:pt x="0" y="812799"/>
                  </a:lnTo>
                  <a:lnTo>
                    <a:pt x="0" y="47831"/>
                  </a:lnTo>
                  <a:lnTo>
                    <a:pt x="3761" y="29200"/>
                  </a:lnTo>
                  <a:lnTo>
                    <a:pt x="14021" y="13998"/>
                  </a:lnTo>
                  <a:lnTo>
                    <a:pt x="29238" y="3754"/>
                  </a:lnTo>
                  <a:lnTo>
                    <a:pt x="47874" y="0"/>
                  </a:lnTo>
                  <a:lnTo>
                    <a:pt x="1188763" y="0"/>
                  </a:lnTo>
                  <a:lnTo>
                    <a:pt x="1207395" y="3754"/>
                  </a:lnTo>
                  <a:lnTo>
                    <a:pt x="1222602" y="13998"/>
                  </a:lnTo>
                  <a:lnTo>
                    <a:pt x="1232852" y="29200"/>
                  </a:lnTo>
                  <a:lnTo>
                    <a:pt x="1236609" y="47831"/>
                  </a:lnTo>
                  <a:lnTo>
                    <a:pt x="1236609" y="812799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5625808" y="692191"/>
              <a:ext cx="1236980" cy="812800"/>
            </a:xfrm>
            <a:custGeom>
              <a:avLst/>
              <a:gdLst/>
              <a:ahLst/>
              <a:cxnLst/>
              <a:rect l="l" t="t" r="r" b="b"/>
              <a:pathLst>
                <a:path w="1236980" h="812800">
                  <a:moveTo>
                    <a:pt x="1236609" y="812799"/>
                  </a:moveTo>
                  <a:lnTo>
                    <a:pt x="1236609" y="47831"/>
                  </a:lnTo>
                  <a:lnTo>
                    <a:pt x="1232852" y="29200"/>
                  </a:lnTo>
                  <a:lnTo>
                    <a:pt x="1222602" y="13998"/>
                  </a:lnTo>
                  <a:lnTo>
                    <a:pt x="1207395" y="3754"/>
                  </a:lnTo>
                  <a:lnTo>
                    <a:pt x="1188763" y="0"/>
                  </a:lnTo>
                  <a:lnTo>
                    <a:pt x="47874" y="0"/>
                  </a:lnTo>
                  <a:lnTo>
                    <a:pt x="29238" y="3754"/>
                  </a:lnTo>
                  <a:lnTo>
                    <a:pt x="14021" y="13998"/>
                  </a:lnTo>
                  <a:lnTo>
                    <a:pt x="3761" y="29200"/>
                  </a:lnTo>
                  <a:lnTo>
                    <a:pt x="0" y="47831"/>
                  </a:lnTo>
                  <a:lnTo>
                    <a:pt x="0" y="812799"/>
                  </a:lnTo>
                  <a:lnTo>
                    <a:pt x="1236609" y="812799"/>
                  </a:lnTo>
                  <a:close/>
                </a:path>
              </a:pathLst>
            </a:custGeom>
            <a:ln w="3259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155625" y="1528723"/>
              <a:ext cx="232039" cy="109834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16557987" y="463781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2083" y="503689"/>
                  </a:move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8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8" y="487934"/>
                  </a:lnTo>
                  <a:lnTo>
                    <a:pt x="297392" y="499632"/>
                  </a:lnTo>
                  <a:lnTo>
                    <a:pt x="252083" y="503689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6557987" y="463781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504167" y="251858"/>
                  </a:moveTo>
                  <a:lnTo>
                    <a:pt x="500105" y="297125"/>
                  </a:lnTo>
                  <a:lnTo>
                    <a:pt x="488395" y="339730"/>
                  </a:lnTo>
                  <a:lnTo>
                    <a:pt x="469747" y="378962"/>
                  </a:lnTo>
                  <a:lnTo>
                    <a:pt x="444875" y="414110"/>
                  </a:lnTo>
                  <a:lnTo>
                    <a:pt x="414492" y="444462"/>
                  </a:lnTo>
                  <a:lnTo>
                    <a:pt x="379308" y="469307"/>
                  </a:lnTo>
                  <a:lnTo>
                    <a:pt x="340037" y="487934"/>
                  </a:lnTo>
                  <a:lnTo>
                    <a:pt x="297392" y="499632"/>
                  </a:lnTo>
                  <a:lnTo>
                    <a:pt x="252083" y="503689"/>
                  </a:lnTo>
                  <a:lnTo>
                    <a:pt x="206768" y="499632"/>
                  </a:lnTo>
                  <a:lnTo>
                    <a:pt x="164118" y="487934"/>
                  </a:lnTo>
                  <a:lnTo>
                    <a:pt x="124846" y="469307"/>
                  </a:lnTo>
                  <a:lnTo>
                    <a:pt x="89664" y="444462"/>
                  </a:lnTo>
                  <a:lnTo>
                    <a:pt x="59282" y="414110"/>
                  </a:lnTo>
                  <a:lnTo>
                    <a:pt x="34413" y="378962"/>
                  </a:lnTo>
                  <a:lnTo>
                    <a:pt x="15769" y="339730"/>
                  </a:lnTo>
                  <a:lnTo>
                    <a:pt x="4060" y="297125"/>
                  </a:lnTo>
                  <a:lnTo>
                    <a:pt x="0" y="251858"/>
                  </a:lnTo>
                  <a:lnTo>
                    <a:pt x="4060" y="206583"/>
                  </a:lnTo>
                  <a:lnTo>
                    <a:pt x="15769" y="163971"/>
                  </a:lnTo>
                  <a:lnTo>
                    <a:pt x="34413" y="124735"/>
                  </a:lnTo>
                  <a:lnTo>
                    <a:pt x="59282" y="89584"/>
                  </a:lnTo>
                  <a:lnTo>
                    <a:pt x="89664" y="59229"/>
                  </a:lnTo>
                  <a:lnTo>
                    <a:pt x="124846" y="34383"/>
                  </a:lnTo>
                  <a:lnTo>
                    <a:pt x="164118" y="15755"/>
                  </a:lnTo>
                  <a:lnTo>
                    <a:pt x="206768" y="4057"/>
                  </a:lnTo>
                  <a:lnTo>
                    <a:pt x="252083" y="0"/>
                  </a:lnTo>
                  <a:lnTo>
                    <a:pt x="297392" y="4057"/>
                  </a:lnTo>
                  <a:lnTo>
                    <a:pt x="340037" y="15755"/>
                  </a:lnTo>
                  <a:lnTo>
                    <a:pt x="379308" y="34383"/>
                  </a:lnTo>
                  <a:lnTo>
                    <a:pt x="414492" y="59229"/>
                  </a:lnTo>
                  <a:lnTo>
                    <a:pt x="444875" y="89584"/>
                  </a:lnTo>
                  <a:lnTo>
                    <a:pt x="469747" y="124735"/>
                  </a:lnTo>
                  <a:lnTo>
                    <a:pt x="488395" y="163971"/>
                  </a:lnTo>
                  <a:lnTo>
                    <a:pt x="500105" y="206583"/>
                  </a:lnTo>
                  <a:lnTo>
                    <a:pt x="504167" y="251858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6684708" y="572598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43599" y="286056"/>
                  </a:moveTo>
                  <a:lnTo>
                    <a:pt x="0" y="180493"/>
                  </a:ln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6684708" y="572598"/>
              <a:ext cx="292100" cy="286385"/>
            </a:xfrm>
            <a:custGeom>
              <a:avLst/>
              <a:gdLst/>
              <a:ahLst/>
              <a:cxnLst/>
              <a:rect l="l" t="t" r="r" b="b"/>
              <a:pathLst>
                <a:path w="292100" h="286384">
                  <a:moveTo>
                    <a:pt x="0" y="180493"/>
                  </a:moveTo>
                  <a:lnTo>
                    <a:pt x="291549" y="0"/>
                  </a:lnTo>
                  <a:lnTo>
                    <a:pt x="78309" y="222894"/>
                  </a:lnTo>
                  <a:lnTo>
                    <a:pt x="43599" y="286056"/>
                  </a:lnTo>
                  <a:lnTo>
                    <a:pt x="0" y="180493"/>
                  </a:lnTo>
                  <a:close/>
                </a:path>
              </a:pathLst>
            </a:custGeom>
            <a:ln w="2897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6763016" y="572598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213240" y="0"/>
                  </a:moveTo>
                  <a:lnTo>
                    <a:pt x="0" y="222894"/>
                  </a:lnTo>
                  <a:lnTo>
                    <a:pt x="116642" y="286056"/>
                  </a:lnTo>
                  <a:lnTo>
                    <a:pt x="213240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6763016" y="572598"/>
              <a:ext cx="213360" cy="286385"/>
            </a:xfrm>
            <a:custGeom>
              <a:avLst/>
              <a:gdLst/>
              <a:ahLst/>
              <a:cxnLst/>
              <a:rect l="l" t="t" r="r" b="b"/>
              <a:pathLst>
                <a:path w="213359" h="286384">
                  <a:moveTo>
                    <a:pt x="0" y="222894"/>
                  </a:moveTo>
                  <a:lnTo>
                    <a:pt x="116642" y="286056"/>
                  </a:lnTo>
                  <a:lnTo>
                    <a:pt x="213240" y="0"/>
                  </a:lnTo>
                  <a:lnTo>
                    <a:pt x="0" y="222894"/>
                  </a:lnTo>
                  <a:close/>
                </a:path>
              </a:pathLst>
            </a:custGeom>
            <a:ln w="2898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713817" y="781003"/>
              <a:ext cx="92168" cy="9214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6596801" y="572598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30" h="180975">
                  <a:moveTo>
                    <a:pt x="87906" y="180493"/>
                  </a:moveTo>
                  <a:lnTo>
                    <a:pt x="0" y="132887"/>
                  </a:lnTo>
                  <a:lnTo>
                    <a:pt x="379456" y="0"/>
                  </a:lnTo>
                  <a:lnTo>
                    <a:pt x="87906" y="180493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6596801" y="572598"/>
              <a:ext cx="379730" cy="180975"/>
            </a:xfrm>
            <a:custGeom>
              <a:avLst/>
              <a:gdLst/>
              <a:ahLst/>
              <a:cxnLst/>
              <a:rect l="l" t="t" r="r" b="b"/>
              <a:pathLst>
                <a:path w="379730" h="180975">
                  <a:moveTo>
                    <a:pt x="87906" y="180493"/>
                  </a:moveTo>
                  <a:lnTo>
                    <a:pt x="379456" y="0"/>
                  </a:lnTo>
                  <a:lnTo>
                    <a:pt x="0" y="132887"/>
                  </a:lnTo>
                  <a:lnTo>
                    <a:pt x="87906" y="180493"/>
                  </a:lnTo>
                  <a:close/>
                </a:path>
              </a:pathLst>
            </a:custGeom>
            <a:ln w="2896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362711" y="327047"/>
              <a:ext cx="1878330" cy="1949450"/>
            </a:xfrm>
            <a:custGeom>
              <a:avLst/>
              <a:gdLst/>
              <a:ahLst/>
              <a:cxnLst/>
              <a:rect l="l" t="t" r="r" b="b"/>
              <a:pathLst>
                <a:path w="1878330" h="1949450">
                  <a:moveTo>
                    <a:pt x="1534416" y="1883200"/>
                  </a:moveTo>
                  <a:lnTo>
                    <a:pt x="1666035" y="1883200"/>
                  </a:lnTo>
                </a:path>
                <a:path w="1878330" h="1949450">
                  <a:moveTo>
                    <a:pt x="1600240" y="1948936"/>
                  </a:moveTo>
                  <a:lnTo>
                    <a:pt x="1600240" y="1817463"/>
                  </a:lnTo>
                </a:path>
                <a:path w="1878330" h="1949450">
                  <a:moveTo>
                    <a:pt x="1666035" y="1735971"/>
                  </a:moveTo>
                  <a:lnTo>
                    <a:pt x="1877974" y="1735971"/>
                  </a:lnTo>
                </a:path>
                <a:path w="1878330" h="1949450">
                  <a:moveTo>
                    <a:pt x="1772005" y="1841845"/>
                  </a:moveTo>
                  <a:lnTo>
                    <a:pt x="1772005" y="1630096"/>
                  </a:lnTo>
                </a:path>
                <a:path w="1878330" h="1949450">
                  <a:moveTo>
                    <a:pt x="21516" y="253103"/>
                  </a:moveTo>
                  <a:lnTo>
                    <a:pt x="153135" y="253103"/>
                  </a:lnTo>
                </a:path>
                <a:path w="1878330" h="1949450">
                  <a:moveTo>
                    <a:pt x="87312" y="318868"/>
                  </a:moveTo>
                  <a:lnTo>
                    <a:pt x="87312" y="187338"/>
                  </a:lnTo>
                </a:path>
                <a:path w="1878330" h="1949450">
                  <a:moveTo>
                    <a:pt x="153135" y="105846"/>
                  </a:moveTo>
                  <a:lnTo>
                    <a:pt x="365074" y="105846"/>
                  </a:lnTo>
                </a:path>
                <a:path w="1878330" h="1949450">
                  <a:moveTo>
                    <a:pt x="259105" y="211749"/>
                  </a:moveTo>
                  <a:lnTo>
                    <a:pt x="259105" y="0"/>
                  </a:lnTo>
                </a:path>
                <a:path w="1878330" h="1949450">
                  <a:moveTo>
                    <a:pt x="1718298" y="744969"/>
                  </a:moveTo>
                  <a:lnTo>
                    <a:pt x="1718298" y="876471"/>
                  </a:lnTo>
                </a:path>
                <a:path w="1878330" h="1949450">
                  <a:moveTo>
                    <a:pt x="1652474" y="810734"/>
                  </a:moveTo>
                  <a:lnTo>
                    <a:pt x="1784094" y="810734"/>
                  </a:lnTo>
                </a:path>
                <a:path w="1878330" h="1949450">
                  <a:moveTo>
                    <a:pt x="65823" y="1190842"/>
                  </a:moveTo>
                  <a:lnTo>
                    <a:pt x="65823" y="1322344"/>
                  </a:lnTo>
                </a:path>
                <a:path w="1878330" h="1949450">
                  <a:moveTo>
                    <a:pt x="0" y="1256579"/>
                  </a:moveTo>
                  <a:lnTo>
                    <a:pt x="131619" y="1256579"/>
                  </a:lnTo>
                </a:path>
              </a:pathLst>
            </a:custGeom>
            <a:ln w="326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558951" y="9727024"/>
              <a:ext cx="621030" cy="233679"/>
            </a:xfrm>
            <a:custGeom>
              <a:avLst/>
              <a:gdLst/>
              <a:ahLst/>
              <a:cxnLst/>
              <a:rect l="l" t="t" r="r" b="b"/>
              <a:pathLst>
                <a:path w="621030" h="233679">
                  <a:moveTo>
                    <a:pt x="620678" y="233550"/>
                  </a:moveTo>
                  <a:lnTo>
                    <a:pt x="0" y="233550"/>
                  </a:lnTo>
                  <a:lnTo>
                    <a:pt x="20863" y="219745"/>
                  </a:lnTo>
                  <a:lnTo>
                    <a:pt x="41405" y="205549"/>
                  </a:lnTo>
                  <a:lnTo>
                    <a:pt x="80506" y="175008"/>
                  </a:lnTo>
                  <a:lnTo>
                    <a:pt x="110357" y="145452"/>
                  </a:lnTo>
                  <a:lnTo>
                    <a:pt x="135210" y="112327"/>
                  </a:lnTo>
                  <a:lnTo>
                    <a:pt x="157239" y="69284"/>
                  </a:lnTo>
                  <a:lnTo>
                    <a:pt x="172406" y="25739"/>
                  </a:lnTo>
                  <a:lnTo>
                    <a:pt x="178034" y="0"/>
                  </a:lnTo>
                  <a:lnTo>
                    <a:pt x="442670" y="0"/>
                  </a:lnTo>
                  <a:lnTo>
                    <a:pt x="454279" y="44890"/>
                  </a:lnTo>
                  <a:lnTo>
                    <a:pt x="469983" y="83971"/>
                  </a:lnTo>
                  <a:lnTo>
                    <a:pt x="497222" y="129343"/>
                  </a:lnTo>
                  <a:lnTo>
                    <a:pt x="524720" y="160668"/>
                  </a:lnTo>
                  <a:lnTo>
                    <a:pt x="559321" y="190718"/>
                  </a:lnTo>
                  <a:lnTo>
                    <a:pt x="599825" y="219745"/>
                  </a:lnTo>
                  <a:lnTo>
                    <a:pt x="620678" y="23355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58952" y="9727024"/>
              <a:ext cx="621030" cy="233679"/>
            </a:xfrm>
            <a:custGeom>
              <a:avLst/>
              <a:gdLst/>
              <a:ahLst/>
              <a:cxnLst/>
              <a:rect l="l" t="t" r="r" b="b"/>
              <a:pathLst>
                <a:path w="621030" h="233679">
                  <a:moveTo>
                    <a:pt x="620678" y="233550"/>
                  </a:moveTo>
                  <a:lnTo>
                    <a:pt x="579285" y="205549"/>
                  </a:lnTo>
                  <a:lnTo>
                    <a:pt x="540197" y="175008"/>
                  </a:lnTo>
                  <a:lnTo>
                    <a:pt x="510346" y="145452"/>
                  </a:lnTo>
                  <a:lnTo>
                    <a:pt x="485493" y="112327"/>
                  </a:lnTo>
                  <a:lnTo>
                    <a:pt x="463461" y="69284"/>
                  </a:lnTo>
                  <a:lnTo>
                    <a:pt x="448283" y="25739"/>
                  </a:lnTo>
                  <a:lnTo>
                    <a:pt x="442670" y="0"/>
                  </a:lnTo>
                  <a:lnTo>
                    <a:pt x="443057" y="0"/>
                  </a:lnTo>
                  <a:lnTo>
                    <a:pt x="177620" y="0"/>
                  </a:lnTo>
                  <a:lnTo>
                    <a:pt x="178034" y="0"/>
                  </a:lnTo>
                  <a:lnTo>
                    <a:pt x="175141" y="15256"/>
                  </a:lnTo>
                  <a:lnTo>
                    <a:pt x="163053" y="54353"/>
                  </a:lnTo>
                  <a:lnTo>
                    <a:pt x="143393" y="98342"/>
                  </a:lnTo>
                  <a:lnTo>
                    <a:pt x="110357" y="145452"/>
                  </a:lnTo>
                  <a:lnTo>
                    <a:pt x="80506" y="175008"/>
                  </a:lnTo>
                  <a:lnTo>
                    <a:pt x="41405" y="205549"/>
                  </a:lnTo>
                  <a:lnTo>
                    <a:pt x="0" y="233550"/>
                  </a:lnTo>
                  <a:lnTo>
                    <a:pt x="620678" y="233550"/>
                  </a:lnTo>
                  <a:close/>
                </a:path>
              </a:pathLst>
            </a:custGeom>
            <a:ln w="2978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58951" y="9960575"/>
              <a:ext cx="621030" cy="56515"/>
            </a:xfrm>
            <a:custGeom>
              <a:avLst/>
              <a:gdLst/>
              <a:ahLst/>
              <a:cxnLst/>
              <a:rect l="l" t="t" r="r" b="b"/>
              <a:pathLst>
                <a:path w="621030" h="56515">
                  <a:moveTo>
                    <a:pt x="591828" y="56267"/>
                  </a:moveTo>
                  <a:lnTo>
                    <a:pt x="28850" y="56267"/>
                  </a:lnTo>
                  <a:lnTo>
                    <a:pt x="17619" y="54629"/>
                  </a:lnTo>
                  <a:lnTo>
                    <a:pt x="8449" y="50161"/>
                  </a:lnTo>
                  <a:lnTo>
                    <a:pt x="2266" y="43536"/>
                  </a:lnTo>
                  <a:lnTo>
                    <a:pt x="0" y="35425"/>
                  </a:lnTo>
                  <a:lnTo>
                    <a:pt x="0" y="0"/>
                  </a:lnTo>
                  <a:lnTo>
                    <a:pt x="620678" y="0"/>
                  </a:lnTo>
                  <a:lnTo>
                    <a:pt x="620678" y="35425"/>
                  </a:lnTo>
                  <a:lnTo>
                    <a:pt x="618411" y="43536"/>
                  </a:lnTo>
                  <a:lnTo>
                    <a:pt x="612229" y="50161"/>
                  </a:lnTo>
                  <a:lnTo>
                    <a:pt x="603059" y="54629"/>
                  </a:lnTo>
                  <a:lnTo>
                    <a:pt x="591828" y="56267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58952" y="9960576"/>
              <a:ext cx="621030" cy="56515"/>
            </a:xfrm>
            <a:custGeom>
              <a:avLst/>
              <a:gdLst/>
              <a:ahLst/>
              <a:cxnLst/>
              <a:rect l="l" t="t" r="r" b="b"/>
              <a:pathLst>
                <a:path w="621030" h="56515">
                  <a:moveTo>
                    <a:pt x="620678" y="0"/>
                  </a:moveTo>
                  <a:lnTo>
                    <a:pt x="620678" y="35425"/>
                  </a:lnTo>
                  <a:lnTo>
                    <a:pt x="618411" y="43536"/>
                  </a:lnTo>
                  <a:lnTo>
                    <a:pt x="612229" y="50161"/>
                  </a:lnTo>
                  <a:lnTo>
                    <a:pt x="603059" y="54629"/>
                  </a:lnTo>
                  <a:lnTo>
                    <a:pt x="591828" y="56267"/>
                  </a:lnTo>
                  <a:lnTo>
                    <a:pt x="28850" y="56267"/>
                  </a:lnTo>
                  <a:lnTo>
                    <a:pt x="17619" y="54629"/>
                  </a:lnTo>
                  <a:lnTo>
                    <a:pt x="8449" y="50161"/>
                  </a:lnTo>
                  <a:lnTo>
                    <a:pt x="2266" y="43536"/>
                  </a:lnTo>
                  <a:lnTo>
                    <a:pt x="0" y="35425"/>
                  </a:lnTo>
                  <a:lnTo>
                    <a:pt x="0" y="0"/>
                  </a:lnTo>
                  <a:lnTo>
                    <a:pt x="620678" y="0"/>
                  </a:lnTo>
                  <a:close/>
                </a:path>
              </a:pathLst>
            </a:custGeom>
            <a:ln w="2978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197537" y="8686957"/>
              <a:ext cx="1343660" cy="1055370"/>
            </a:xfrm>
            <a:custGeom>
              <a:avLst/>
              <a:gdLst/>
              <a:ahLst/>
              <a:cxnLst/>
              <a:rect l="l" t="t" r="r" b="b"/>
              <a:pathLst>
                <a:path w="1343660" h="1055370">
                  <a:moveTo>
                    <a:pt x="1274959" y="1054961"/>
                  </a:moveTo>
                  <a:lnTo>
                    <a:pt x="68548" y="1054961"/>
                  </a:lnTo>
                  <a:lnTo>
                    <a:pt x="41885" y="1049558"/>
                  </a:lnTo>
                  <a:lnTo>
                    <a:pt x="20094" y="1034834"/>
                  </a:lnTo>
                  <a:lnTo>
                    <a:pt x="5393" y="1013016"/>
                  </a:lnTo>
                  <a:lnTo>
                    <a:pt x="0" y="986334"/>
                  </a:lnTo>
                  <a:lnTo>
                    <a:pt x="0" y="68627"/>
                  </a:lnTo>
                  <a:lnTo>
                    <a:pt x="5393" y="41944"/>
                  </a:lnTo>
                  <a:lnTo>
                    <a:pt x="20094" y="20127"/>
                  </a:lnTo>
                  <a:lnTo>
                    <a:pt x="41885" y="5403"/>
                  </a:lnTo>
                  <a:lnTo>
                    <a:pt x="68548" y="0"/>
                  </a:lnTo>
                  <a:lnTo>
                    <a:pt x="1274959" y="0"/>
                  </a:lnTo>
                  <a:lnTo>
                    <a:pt x="1301622" y="5403"/>
                  </a:lnTo>
                  <a:lnTo>
                    <a:pt x="1323413" y="20127"/>
                  </a:lnTo>
                  <a:lnTo>
                    <a:pt x="1338114" y="41944"/>
                  </a:lnTo>
                  <a:lnTo>
                    <a:pt x="1343507" y="68627"/>
                  </a:lnTo>
                  <a:lnTo>
                    <a:pt x="1343507" y="986334"/>
                  </a:lnTo>
                  <a:lnTo>
                    <a:pt x="1338114" y="1013016"/>
                  </a:lnTo>
                  <a:lnTo>
                    <a:pt x="1323413" y="1034834"/>
                  </a:lnTo>
                  <a:lnTo>
                    <a:pt x="1301622" y="1049558"/>
                  </a:lnTo>
                  <a:lnTo>
                    <a:pt x="1274959" y="105496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182660" y="8672062"/>
              <a:ext cx="1373505" cy="1085215"/>
            </a:xfrm>
            <a:custGeom>
              <a:avLst/>
              <a:gdLst/>
              <a:ahLst/>
              <a:cxnLst/>
              <a:rect l="l" t="t" r="r" b="b"/>
              <a:pathLst>
                <a:path w="1373505" h="1085215">
                  <a:moveTo>
                    <a:pt x="1289836" y="1084750"/>
                  </a:moveTo>
                  <a:lnTo>
                    <a:pt x="83425" y="1084750"/>
                  </a:lnTo>
                  <a:lnTo>
                    <a:pt x="50983" y="1078176"/>
                  </a:lnTo>
                  <a:lnTo>
                    <a:pt x="24462" y="1060259"/>
                  </a:lnTo>
                  <a:lnTo>
                    <a:pt x="6566" y="1033707"/>
                  </a:lnTo>
                  <a:lnTo>
                    <a:pt x="0" y="1001228"/>
                  </a:lnTo>
                  <a:lnTo>
                    <a:pt x="0" y="83521"/>
                  </a:lnTo>
                  <a:lnTo>
                    <a:pt x="6566" y="51042"/>
                  </a:lnTo>
                  <a:lnTo>
                    <a:pt x="24462" y="24490"/>
                  </a:lnTo>
                  <a:lnTo>
                    <a:pt x="50983" y="6574"/>
                  </a:lnTo>
                  <a:lnTo>
                    <a:pt x="83425" y="0"/>
                  </a:lnTo>
                  <a:lnTo>
                    <a:pt x="1289836" y="0"/>
                  </a:lnTo>
                  <a:lnTo>
                    <a:pt x="1322289" y="6574"/>
                  </a:lnTo>
                  <a:lnTo>
                    <a:pt x="1348809" y="24490"/>
                  </a:lnTo>
                  <a:lnTo>
                    <a:pt x="1352378" y="29788"/>
                  </a:lnTo>
                  <a:lnTo>
                    <a:pt x="83425" y="29788"/>
                  </a:lnTo>
                  <a:lnTo>
                    <a:pt x="62530" y="34009"/>
                  </a:lnTo>
                  <a:lnTo>
                    <a:pt x="45470" y="45523"/>
                  </a:lnTo>
                  <a:lnTo>
                    <a:pt x="33970" y="62602"/>
                  </a:lnTo>
                  <a:lnTo>
                    <a:pt x="29754" y="83521"/>
                  </a:lnTo>
                  <a:lnTo>
                    <a:pt x="29754" y="1001228"/>
                  </a:lnTo>
                  <a:lnTo>
                    <a:pt x="33970" y="1022136"/>
                  </a:lnTo>
                  <a:lnTo>
                    <a:pt x="45470" y="1039217"/>
                  </a:lnTo>
                  <a:lnTo>
                    <a:pt x="62530" y="1050736"/>
                  </a:lnTo>
                  <a:lnTo>
                    <a:pt x="83425" y="1054961"/>
                  </a:lnTo>
                  <a:lnTo>
                    <a:pt x="1352378" y="1054961"/>
                  </a:lnTo>
                  <a:lnTo>
                    <a:pt x="1348809" y="1060259"/>
                  </a:lnTo>
                  <a:lnTo>
                    <a:pt x="1322289" y="1078176"/>
                  </a:lnTo>
                  <a:lnTo>
                    <a:pt x="1289836" y="1084750"/>
                  </a:lnTo>
                  <a:close/>
                </a:path>
                <a:path w="1373505" h="1085215">
                  <a:moveTo>
                    <a:pt x="1352378" y="1054961"/>
                  </a:moveTo>
                  <a:lnTo>
                    <a:pt x="1289836" y="1054961"/>
                  </a:lnTo>
                  <a:lnTo>
                    <a:pt x="1310731" y="1050736"/>
                  </a:lnTo>
                  <a:lnTo>
                    <a:pt x="1327791" y="1039217"/>
                  </a:lnTo>
                  <a:lnTo>
                    <a:pt x="1339291" y="1022136"/>
                  </a:lnTo>
                  <a:lnTo>
                    <a:pt x="1343507" y="1001228"/>
                  </a:lnTo>
                  <a:lnTo>
                    <a:pt x="1343507" y="83521"/>
                  </a:lnTo>
                  <a:lnTo>
                    <a:pt x="1339291" y="62602"/>
                  </a:lnTo>
                  <a:lnTo>
                    <a:pt x="1327791" y="45523"/>
                  </a:lnTo>
                  <a:lnTo>
                    <a:pt x="1310731" y="34009"/>
                  </a:lnTo>
                  <a:lnTo>
                    <a:pt x="1289836" y="29788"/>
                  </a:lnTo>
                  <a:lnTo>
                    <a:pt x="1352378" y="29788"/>
                  </a:lnTo>
                  <a:lnTo>
                    <a:pt x="1366699" y="51042"/>
                  </a:lnTo>
                  <a:lnTo>
                    <a:pt x="1373261" y="83521"/>
                  </a:lnTo>
                  <a:lnTo>
                    <a:pt x="1373261" y="1001228"/>
                  </a:lnTo>
                  <a:lnTo>
                    <a:pt x="1366699" y="1033707"/>
                  </a:lnTo>
                  <a:lnTo>
                    <a:pt x="1352378" y="1054961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250459" y="8767531"/>
              <a:ext cx="1238250" cy="815340"/>
            </a:xfrm>
            <a:custGeom>
              <a:avLst/>
              <a:gdLst/>
              <a:ahLst/>
              <a:cxnLst/>
              <a:rect l="l" t="t" r="r" b="b"/>
              <a:pathLst>
                <a:path w="1238250" h="815340">
                  <a:moveTo>
                    <a:pt x="1237689" y="815204"/>
                  </a:moveTo>
                  <a:lnTo>
                    <a:pt x="0" y="815204"/>
                  </a:lnTo>
                  <a:lnTo>
                    <a:pt x="0" y="47966"/>
                  </a:lnTo>
                  <a:lnTo>
                    <a:pt x="3762" y="29290"/>
                  </a:lnTo>
                  <a:lnTo>
                    <a:pt x="14024" y="14044"/>
                  </a:lnTo>
                  <a:lnTo>
                    <a:pt x="29245" y="3767"/>
                  </a:lnTo>
                  <a:lnTo>
                    <a:pt x="47885" y="0"/>
                  </a:lnTo>
                  <a:lnTo>
                    <a:pt x="1189778" y="0"/>
                  </a:lnTo>
                  <a:lnTo>
                    <a:pt x="1208432" y="3767"/>
                  </a:lnTo>
                  <a:lnTo>
                    <a:pt x="1223661" y="14044"/>
                  </a:lnTo>
                  <a:lnTo>
                    <a:pt x="1233926" y="29290"/>
                  </a:lnTo>
                  <a:lnTo>
                    <a:pt x="1237689" y="47966"/>
                  </a:lnTo>
                  <a:lnTo>
                    <a:pt x="1237689" y="815204"/>
                  </a:lnTo>
                  <a:close/>
                </a:path>
              </a:pathLst>
            </a:custGeom>
            <a:solidFill>
              <a:srgbClr val="FE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250459" y="8767532"/>
              <a:ext cx="1238250" cy="815340"/>
            </a:xfrm>
            <a:custGeom>
              <a:avLst/>
              <a:gdLst/>
              <a:ahLst/>
              <a:cxnLst/>
              <a:rect l="l" t="t" r="r" b="b"/>
              <a:pathLst>
                <a:path w="1238250" h="815340">
                  <a:moveTo>
                    <a:pt x="1237689" y="815204"/>
                  </a:moveTo>
                  <a:lnTo>
                    <a:pt x="1237689" y="47966"/>
                  </a:lnTo>
                  <a:lnTo>
                    <a:pt x="1233926" y="29290"/>
                  </a:lnTo>
                  <a:lnTo>
                    <a:pt x="1223661" y="14044"/>
                  </a:lnTo>
                  <a:lnTo>
                    <a:pt x="1208433" y="3767"/>
                  </a:lnTo>
                  <a:lnTo>
                    <a:pt x="1189778" y="0"/>
                  </a:lnTo>
                  <a:lnTo>
                    <a:pt x="47885" y="0"/>
                  </a:lnTo>
                  <a:lnTo>
                    <a:pt x="29245" y="3767"/>
                  </a:lnTo>
                  <a:lnTo>
                    <a:pt x="14024" y="14044"/>
                  </a:lnTo>
                  <a:lnTo>
                    <a:pt x="3762" y="29290"/>
                  </a:lnTo>
                  <a:lnTo>
                    <a:pt x="0" y="47966"/>
                  </a:lnTo>
                  <a:lnTo>
                    <a:pt x="0" y="815204"/>
                  </a:lnTo>
                  <a:lnTo>
                    <a:pt x="1237689" y="815204"/>
                  </a:lnTo>
                  <a:close/>
                </a:path>
              </a:pathLst>
            </a:custGeom>
            <a:ln w="29778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83605" y="9609421"/>
              <a:ext cx="226487" cy="104337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931524" y="8546831"/>
              <a:ext cx="774700" cy="130175"/>
            </a:xfrm>
            <a:custGeom>
              <a:avLst/>
              <a:gdLst/>
              <a:ahLst/>
              <a:cxnLst/>
              <a:rect l="l" t="t" r="r" b="b"/>
              <a:pathLst>
                <a:path w="774700" h="130175">
                  <a:moveTo>
                    <a:pt x="774201" y="130066"/>
                  </a:moveTo>
                  <a:lnTo>
                    <a:pt x="0" y="130066"/>
                  </a:lnTo>
                  <a:lnTo>
                    <a:pt x="0" y="41631"/>
                  </a:lnTo>
                  <a:lnTo>
                    <a:pt x="3264" y="25428"/>
                  </a:lnTo>
                  <a:lnTo>
                    <a:pt x="12168" y="12195"/>
                  </a:lnTo>
                  <a:lnTo>
                    <a:pt x="25377" y="3272"/>
                  </a:lnTo>
                  <a:lnTo>
                    <a:pt x="41557" y="0"/>
                  </a:lnTo>
                  <a:lnTo>
                    <a:pt x="732643" y="0"/>
                  </a:lnTo>
                  <a:lnTo>
                    <a:pt x="748824" y="3272"/>
                  </a:lnTo>
                  <a:lnTo>
                    <a:pt x="762033" y="12195"/>
                  </a:lnTo>
                  <a:lnTo>
                    <a:pt x="770937" y="25428"/>
                  </a:lnTo>
                  <a:lnTo>
                    <a:pt x="774201" y="41631"/>
                  </a:lnTo>
                  <a:lnTo>
                    <a:pt x="774201" y="130066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1931524" y="8546832"/>
              <a:ext cx="774700" cy="130175"/>
            </a:xfrm>
            <a:custGeom>
              <a:avLst/>
              <a:gdLst/>
              <a:ahLst/>
              <a:cxnLst/>
              <a:rect l="l" t="t" r="r" b="b"/>
              <a:pathLst>
                <a:path w="774700" h="130175">
                  <a:moveTo>
                    <a:pt x="774201" y="130066"/>
                  </a:moveTo>
                  <a:lnTo>
                    <a:pt x="774201" y="41631"/>
                  </a:lnTo>
                  <a:lnTo>
                    <a:pt x="770937" y="25428"/>
                  </a:lnTo>
                  <a:lnTo>
                    <a:pt x="762033" y="12195"/>
                  </a:lnTo>
                  <a:lnTo>
                    <a:pt x="748824" y="3272"/>
                  </a:lnTo>
                  <a:lnTo>
                    <a:pt x="732644" y="0"/>
                  </a:lnTo>
                  <a:lnTo>
                    <a:pt x="41557" y="0"/>
                  </a:lnTo>
                  <a:lnTo>
                    <a:pt x="25377" y="3272"/>
                  </a:lnTo>
                  <a:lnTo>
                    <a:pt x="12168" y="12195"/>
                  </a:lnTo>
                  <a:lnTo>
                    <a:pt x="3264" y="25428"/>
                  </a:lnTo>
                  <a:lnTo>
                    <a:pt x="0" y="41631"/>
                  </a:lnTo>
                  <a:lnTo>
                    <a:pt x="0" y="130066"/>
                  </a:lnTo>
                  <a:lnTo>
                    <a:pt x="774201" y="130066"/>
                  </a:lnTo>
                  <a:close/>
                </a:path>
              </a:pathLst>
            </a:custGeom>
            <a:ln w="2978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2134146" y="8676898"/>
              <a:ext cx="572135" cy="463550"/>
            </a:xfrm>
            <a:custGeom>
              <a:avLst/>
              <a:gdLst/>
              <a:ahLst/>
              <a:cxnLst/>
              <a:rect l="l" t="t" r="r" b="b"/>
              <a:pathLst>
                <a:path w="572135" h="463550">
                  <a:moveTo>
                    <a:pt x="530021" y="462990"/>
                  </a:moveTo>
                  <a:lnTo>
                    <a:pt x="0" y="462990"/>
                  </a:lnTo>
                  <a:lnTo>
                    <a:pt x="0" y="0"/>
                  </a:lnTo>
                  <a:lnTo>
                    <a:pt x="571579" y="0"/>
                  </a:lnTo>
                  <a:lnTo>
                    <a:pt x="571579" y="421358"/>
                  </a:lnTo>
                  <a:lnTo>
                    <a:pt x="568314" y="437561"/>
                  </a:lnTo>
                  <a:lnTo>
                    <a:pt x="559410" y="450795"/>
                  </a:lnTo>
                  <a:lnTo>
                    <a:pt x="546201" y="459718"/>
                  </a:lnTo>
                  <a:lnTo>
                    <a:pt x="530021" y="46299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2134147" y="8676898"/>
              <a:ext cx="572135" cy="463550"/>
            </a:xfrm>
            <a:custGeom>
              <a:avLst/>
              <a:gdLst/>
              <a:ahLst/>
              <a:cxnLst/>
              <a:rect l="l" t="t" r="r" b="b"/>
              <a:pathLst>
                <a:path w="572135" h="463550">
                  <a:moveTo>
                    <a:pt x="0" y="462990"/>
                  </a:moveTo>
                  <a:lnTo>
                    <a:pt x="530021" y="462990"/>
                  </a:lnTo>
                  <a:lnTo>
                    <a:pt x="546201" y="459718"/>
                  </a:lnTo>
                  <a:lnTo>
                    <a:pt x="559410" y="450795"/>
                  </a:lnTo>
                  <a:lnTo>
                    <a:pt x="568314" y="437561"/>
                  </a:lnTo>
                  <a:lnTo>
                    <a:pt x="571579" y="421358"/>
                  </a:lnTo>
                  <a:lnTo>
                    <a:pt x="571579" y="0"/>
                  </a:lnTo>
                  <a:lnTo>
                    <a:pt x="0" y="0"/>
                  </a:lnTo>
                  <a:lnTo>
                    <a:pt x="0" y="462990"/>
                  </a:lnTo>
                  <a:close/>
                </a:path>
              </a:pathLst>
            </a:custGeom>
            <a:ln w="2977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931524" y="8676898"/>
              <a:ext cx="203200" cy="463550"/>
            </a:xfrm>
            <a:custGeom>
              <a:avLst/>
              <a:gdLst/>
              <a:ahLst/>
              <a:cxnLst/>
              <a:rect l="l" t="t" r="r" b="b"/>
              <a:pathLst>
                <a:path w="203200" h="463550">
                  <a:moveTo>
                    <a:pt x="202622" y="462990"/>
                  </a:moveTo>
                  <a:lnTo>
                    <a:pt x="41557" y="462990"/>
                  </a:lnTo>
                  <a:lnTo>
                    <a:pt x="25377" y="459718"/>
                  </a:lnTo>
                  <a:lnTo>
                    <a:pt x="12168" y="450795"/>
                  </a:lnTo>
                  <a:lnTo>
                    <a:pt x="3264" y="437561"/>
                  </a:lnTo>
                  <a:lnTo>
                    <a:pt x="0" y="421358"/>
                  </a:lnTo>
                  <a:lnTo>
                    <a:pt x="0" y="0"/>
                  </a:lnTo>
                  <a:lnTo>
                    <a:pt x="202622" y="0"/>
                  </a:lnTo>
                  <a:lnTo>
                    <a:pt x="202622" y="462990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931524" y="8676898"/>
              <a:ext cx="203200" cy="463550"/>
            </a:xfrm>
            <a:custGeom>
              <a:avLst/>
              <a:gdLst/>
              <a:ahLst/>
              <a:cxnLst/>
              <a:rect l="l" t="t" r="r" b="b"/>
              <a:pathLst>
                <a:path w="203200" h="463550">
                  <a:moveTo>
                    <a:pt x="0" y="0"/>
                  </a:moveTo>
                  <a:lnTo>
                    <a:pt x="0" y="421358"/>
                  </a:lnTo>
                  <a:lnTo>
                    <a:pt x="3264" y="437561"/>
                  </a:lnTo>
                  <a:lnTo>
                    <a:pt x="12168" y="450795"/>
                  </a:lnTo>
                  <a:lnTo>
                    <a:pt x="25377" y="459718"/>
                  </a:lnTo>
                  <a:lnTo>
                    <a:pt x="41557" y="462990"/>
                  </a:lnTo>
                  <a:lnTo>
                    <a:pt x="202622" y="462990"/>
                  </a:lnTo>
                  <a:lnTo>
                    <a:pt x="202622" y="0"/>
                  </a:lnTo>
                  <a:lnTo>
                    <a:pt x="0" y="0"/>
                  </a:lnTo>
                  <a:close/>
                </a:path>
              </a:pathLst>
            </a:custGeom>
            <a:ln w="2975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26598" y="8588860"/>
              <a:ext cx="153437" cy="66386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87119" y="8775427"/>
              <a:ext cx="265634" cy="265908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1964016" y="8720055"/>
              <a:ext cx="137795" cy="111125"/>
            </a:xfrm>
            <a:custGeom>
              <a:avLst/>
              <a:gdLst/>
              <a:ahLst/>
              <a:cxnLst/>
              <a:rect l="l" t="t" r="r" b="b"/>
              <a:pathLst>
                <a:path w="137794" h="111125">
                  <a:moveTo>
                    <a:pt x="137638" y="110621"/>
                  </a:moveTo>
                  <a:lnTo>
                    <a:pt x="0" y="110621"/>
                  </a:lnTo>
                  <a:lnTo>
                    <a:pt x="0" y="0"/>
                  </a:lnTo>
                  <a:lnTo>
                    <a:pt x="137638" y="0"/>
                  </a:lnTo>
                  <a:lnTo>
                    <a:pt x="137638" y="11062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1964016" y="8720055"/>
              <a:ext cx="137795" cy="111125"/>
            </a:xfrm>
            <a:custGeom>
              <a:avLst/>
              <a:gdLst/>
              <a:ahLst/>
              <a:cxnLst/>
              <a:rect l="l" t="t" r="r" b="b"/>
              <a:pathLst>
                <a:path w="137794" h="111125">
                  <a:moveTo>
                    <a:pt x="137638" y="110621"/>
                  </a:moveTo>
                  <a:lnTo>
                    <a:pt x="0" y="110621"/>
                  </a:lnTo>
                  <a:lnTo>
                    <a:pt x="0" y="0"/>
                  </a:lnTo>
                  <a:lnTo>
                    <a:pt x="137638" y="0"/>
                  </a:lnTo>
                  <a:lnTo>
                    <a:pt x="137638" y="110621"/>
                  </a:lnTo>
                  <a:close/>
                </a:path>
              </a:pathLst>
            </a:custGeom>
            <a:ln w="2977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1964016" y="8886168"/>
              <a:ext cx="137795" cy="111125"/>
            </a:xfrm>
            <a:custGeom>
              <a:avLst/>
              <a:gdLst/>
              <a:ahLst/>
              <a:cxnLst/>
              <a:rect l="l" t="t" r="r" b="b"/>
              <a:pathLst>
                <a:path w="137794" h="111125">
                  <a:moveTo>
                    <a:pt x="137638" y="110647"/>
                  </a:moveTo>
                  <a:lnTo>
                    <a:pt x="0" y="110647"/>
                  </a:lnTo>
                  <a:lnTo>
                    <a:pt x="0" y="0"/>
                  </a:lnTo>
                  <a:lnTo>
                    <a:pt x="137638" y="0"/>
                  </a:lnTo>
                  <a:lnTo>
                    <a:pt x="137638" y="110647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1003851" y="8503882"/>
              <a:ext cx="1653539" cy="1435735"/>
            </a:xfrm>
            <a:custGeom>
              <a:avLst/>
              <a:gdLst/>
              <a:ahLst/>
              <a:cxnLst/>
              <a:rect l="l" t="t" r="r" b="b"/>
              <a:pathLst>
                <a:path w="1653539" h="1435734">
                  <a:moveTo>
                    <a:pt x="1097803" y="492934"/>
                  </a:moveTo>
                  <a:lnTo>
                    <a:pt x="960165" y="492934"/>
                  </a:lnTo>
                  <a:lnTo>
                    <a:pt x="960165" y="382287"/>
                  </a:lnTo>
                  <a:lnTo>
                    <a:pt x="1097803" y="382287"/>
                  </a:lnTo>
                  <a:lnTo>
                    <a:pt x="1097803" y="492934"/>
                  </a:lnTo>
                  <a:close/>
                </a:path>
                <a:path w="1653539" h="1435734">
                  <a:moveTo>
                    <a:pt x="274605" y="1382843"/>
                  </a:moveTo>
                  <a:lnTo>
                    <a:pt x="169407" y="1382843"/>
                  </a:lnTo>
                </a:path>
                <a:path w="1653539" h="1435734">
                  <a:moveTo>
                    <a:pt x="222019" y="1435516"/>
                  </a:moveTo>
                  <a:lnTo>
                    <a:pt x="222019" y="1330170"/>
                  </a:lnTo>
                </a:path>
                <a:path w="1653539" h="1435734">
                  <a:moveTo>
                    <a:pt x="169407" y="1264904"/>
                  </a:moveTo>
                  <a:lnTo>
                    <a:pt x="0" y="1264904"/>
                  </a:lnTo>
                </a:path>
                <a:path w="1653539" h="1435734">
                  <a:moveTo>
                    <a:pt x="84690" y="1349692"/>
                  </a:moveTo>
                  <a:lnTo>
                    <a:pt x="84690" y="1180089"/>
                  </a:lnTo>
                </a:path>
                <a:path w="1653539" h="1435734">
                  <a:moveTo>
                    <a:pt x="159721" y="0"/>
                  </a:moveTo>
                  <a:lnTo>
                    <a:pt x="159721" y="105346"/>
                  </a:lnTo>
                </a:path>
                <a:path w="1653539" h="1435734">
                  <a:moveTo>
                    <a:pt x="212334" y="52673"/>
                  </a:moveTo>
                  <a:lnTo>
                    <a:pt x="107135" y="52673"/>
                  </a:lnTo>
                </a:path>
                <a:path w="1653539" h="1435734">
                  <a:moveTo>
                    <a:pt x="1600757" y="1328515"/>
                  </a:moveTo>
                  <a:lnTo>
                    <a:pt x="1600757" y="1433835"/>
                  </a:lnTo>
                </a:path>
                <a:path w="1653539" h="1435734">
                  <a:moveTo>
                    <a:pt x="1653369" y="1381188"/>
                  </a:moveTo>
                  <a:lnTo>
                    <a:pt x="1548145" y="1381188"/>
                  </a:lnTo>
                </a:path>
              </a:pathLst>
            </a:custGeom>
            <a:ln w="2977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15850045" y="8496915"/>
              <a:ext cx="1289685" cy="1263015"/>
            </a:xfrm>
            <a:custGeom>
              <a:avLst/>
              <a:gdLst/>
              <a:ahLst/>
              <a:cxnLst/>
              <a:rect l="l" t="t" r="r" b="b"/>
              <a:pathLst>
                <a:path w="1289684" h="1263015">
                  <a:moveTo>
                    <a:pt x="192832" y="1262716"/>
                  </a:moveTo>
                  <a:lnTo>
                    <a:pt x="0" y="796682"/>
                  </a:lnTo>
                  <a:lnTo>
                    <a:pt x="1289636" y="0"/>
                  </a:lnTo>
                  <a:lnTo>
                    <a:pt x="346310" y="983824"/>
                  </a:lnTo>
                  <a:lnTo>
                    <a:pt x="192832" y="1262716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15850045" y="8496915"/>
              <a:ext cx="1289685" cy="1263015"/>
            </a:xfrm>
            <a:custGeom>
              <a:avLst/>
              <a:gdLst/>
              <a:ahLst/>
              <a:cxnLst/>
              <a:rect l="l" t="t" r="r" b="b"/>
              <a:pathLst>
                <a:path w="1289684" h="1263015">
                  <a:moveTo>
                    <a:pt x="0" y="796682"/>
                  </a:moveTo>
                  <a:lnTo>
                    <a:pt x="1289636" y="0"/>
                  </a:lnTo>
                  <a:lnTo>
                    <a:pt x="346310" y="983824"/>
                  </a:lnTo>
                  <a:lnTo>
                    <a:pt x="192832" y="1262716"/>
                  </a:lnTo>
                  <a:lnTo>
                    <a:pt x="0" y="796682"/>
                  </a:lnTo>
                  <a:close/>
                </a:path>
              </a:pathLst>
            </a:custGeom>
            <a:ln w="33336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16196356" y="8496915"/>
              <a:ext cx="943610" cy="1263015"/>
            </a:xfrm>
            <a:custGeom>
              <a:avLst/>
              <a:gdLst/>
              <a:ahLst/>
              <a:cxnLst/>
              <a:rect l="l" t="t" r="r" b="b"/>
              <a:pathLst>
                <a:path w="943609" h="1263015">
                  <a:moveTo>
                    <a:pt x="943326" y="0"/>
                  </a:moveTo>
                  <a:lnTo>
                    <a:pt x="0" y="983824"/>
                  </a:lnTo>
                  <a:lnTo>
                    <a:pt x="516045" y="1262716"/>
                  </a:lnTo>
                  <a:lnTo>
                    <a:pt x="943326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16196356" y="8496915"/>
              <a:ext cx="943610" cy="1263015"/>
            </a:xfrm>
            <a:custGeom>
              <a:avLst/>
              <a:gdLst/>
              <a:ahLst/>
              <a:cxnLst/>
              <a:rect l="l" t="t" r="r" b="b"/>
              <a:pathLst>
                <a:path w="943609" h="1263015">
                  <a:moveTo>
                    <a:pt x="0" y="983824"/>
                  </a:moveTo>
                  <a:lnTo>
                    <a:pt x="516045" y="1262716"/>
                  </a:lnTo>
                  <a:lnTo>
                    <a:pt x="943326" y="0"/>
                  </a:lnTo>
                  <a:lnTo>
                    <a:pt x="0" y="983824"/>
                  </a:lnTo>
                  <a:close/>
                </a:path>
              </a:pathLst>
            </a:custGeom>
            <a:ln w="3335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6042879" y="9480739"/>
              <a:ext cx="280035" cy="279400"/>
            </a:xfrm>
            <a:custGeom>
              <a:avLst/>
              <a:gdLst/>
              <a:ahLst/>
              <a:cxnLst/>
              <a:rect l="l" t="t" r="r" b="b"/>
              <a:pathLst>
                <a:path w="280034" h="279400">
                  <a:moveTo>
                    <a:pt x="153477" y="0"/>
                  </a:moveTo>
                  <a:lnTo>
                    <a:pt x="0" y="278892"/>
                  </a:lnTo>
                  <a:lnTo>
                    <a:pt x="279482" y="68112"/>
                  </a:lnTo>
                  <a:lnTo>
                    <a:pt x="153477" y="0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6042879" y="9480739"/>
              <a:ext cx="280035" cy="279400"/>
            </a:xfrm>
            <a:custGeom>
              <a:avLst/>
              <a:gdLst/>
              <a:ahLst/>
              <a:cxnLst/>
              <a:rect l="l" t="t" r="r" b="b"/>
              <a:pathLst>
                <a:path w="280034" h="279400">
                  <a:moveTo>
                    <a:pt x="153477" y="0"/>
                  </a:moveTo>
                  <a:lnTo>
                    <a:pt x="0" y="278892"/>
                  </a:lnTo>
                  <a:lnTo>
                    <a:pt x="279482" y="68112"/>
                  </a:lnTo>
                  <a:lnTo>
                    <a:pt x="153477" y="0"/>
                  </a:lnTo>
                  <a:close/>
                </a:path>
              </a:pathLst>
            </a:custGeom>
            <a:ln w="3333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5461164" y="8496915"/>
              <a:ext cx="1678939" cy="796925"/>
            </a:xfrm>
            <a:custGeom>
              <a:avLst/>
              <a:gdLst/>
              <a:ahLst/>
              <a:cxnLst/>
              <a:rect l="l" t="t" r="r" b="b"/>
              <a:pathLst>
                <a:path w="1678940" h="796925">
                  <a:moveTo>
                    <a:pt x="388881" y="796682"/>
                  </a:moveTo>
                  <a:lnTo>
                    <a:pt x="0" y="586509"/>
                  </a:lnTo>
                  <a:lnTo>
                    <a:pt x="1678518" y="0"/>
                  </a:lnTo>
                  <a:lnTo>
                    <a:pt x="388881" y="79668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15461164" y="8395974"/>
              <a:ext cx="1678939" cy="1452880"/>
            </a:xfrm>
            <a:custGeom>
              <a:avLst/>
              <a:gdLst/>
              <a:ahLst/>
              <a:cxnLst/>
              <a:rect l="l" t="t" r="r" b="b"/>
              <a:pathLst>
                <a:path w="1678940" h="1452879">
                  <a:moveTo>
                    <a:pt x="388881" y="897622"/>
                  </a:moveTo>
                  <a:lnTo>
                    <a:pt x="1678518" y="100939"/>
                  </a:lnTo>
                  <a:lnTo>
                    <a:pt x="0" y="687448"/>
                  </a:lnTo>
                  <a:lnTo>
                    <a:pt x="388881" y="897622"/>
                  </a:lnTo>
                  <a:close/>
                </a:path>
                <a:path w="1678940" h="1452879">
                  <a:moveTo>
                    <a:pt x="268470" y="1145131"/>
                  </a:moveTo>
                  <a:lnTo>
                    <a:pt x="268470" y="1262832"/>
                  </a:lnTo>
                </a:path>
                <a:path w="1678940" h="1452879">
                  <a:moveTo>
                    <a:pt x="327502" y="1203967"/>
                  </a:moveTo>
                  <a:lnTo>
                    <a:pt x="209438" y="1203967"/>
                  </a:lnTo>
                </a:path>
                <a:path w="1678940" h="1452879">
                  <a:moveTo>
                    <a:pt x="136292" y="1262832"/>
                  </a:moveTo>
                  <a:lnTo>
                    <a:pt x="136292" y="1452372"/>
                  </a:lnTo>
                </a:path>
                <a:path w="1678940" h="1452879">
                  <a:moveTo>
                    <a:pt x="231346" y="1357617"/>
                  </a:moveTo>
                  <a:lnTo>
                    <a:pt x="41267" y="1357617"/>
                  </a:lnTo>
                </a:path>
                <a:path w="1678940" h="1452879">
                  <a:moveTo>
                    <a:pt x="258559" y="197140"/>
                  </a:moveTo>
                  <a:lnTo>
                    <a:pt x="258559" y="314841"/>
                  </a:lnTo>
                </a:path>
                <a:path w="1678940" h="1452879">
                  <a:moveTo>
                    <a:pt x="317591" y="256005"/>
                  </a:moveTo>
                  <a:lnTo>
                    <a:pt x="199526" y="256005"/>
                  </a:lnTo>
                </a:path>
                <a:path w="1678940" h="1452879">
                  <a:moveTo>
                    <a:pt x="1504030" y="1180126"/>
                  </a:moveTo>
                  <a:lnTo>
                    <a:pt x="1504030" y="1297856"/>
                  </a:lnTo>
                </a:path>
                <a:path w="1678940" h="1452879">
                  <a:moveTo>
                    <a:pt x="1563033" y="1238991"/>
                  </a:moveTo>
                  <a:lnTo>
                    <a:pt x="1444998" y="1238991"/>
                  </a:lnTo>
                </a:path>
                <a:path w="1678940" h="1452879">
                  <a:moveTo>
                    <a:pt x="1403875" y="0"/>
                  </a:moveTo>
                  <a:lnTo>
                    <a:pt x="1403875" y="117729"/>
                  </a:lnTo>
                </a:path>
                <a:path w="1678940" h="1452879">
                  <a:moveTo>
                    <a:pt x="1462878" y="58864"/>
                  </a:moveTo>
                  <a:lnTo>
                    <a:pt x="1344843" y="58864"/>
                  </a:lnTo>
                </a:path>
                <a:path w="1678940" h="1452879">
                  <a:moveTo>
                    <a:pt x="475010" y="235198"/>
                  </a:moveTo>
                  <a:lnTo>
                    <a:pt x="475010" y="424739"/>
                  </a:lnTo>
                </a:path>
                <a:path w="1678940" h="1452879">
                  <a:moveTo>
                    <a:pt x="570035" y="329983"/>
                  </a:moveTo>
                  <a:lnTo>
                    <a:pt x="379956" y="329983"/>
                  </a:lnTo>
                </a:path>
              </a:pathLst>
            </a:custGeom>
            <a:ln w="33337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1942187" y="4049568"/>
            <a:ext cx="14443075" cy="246697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065" marR="5080" indent="-635" algn="ctr">
              <a:lnSpc>
                <a:spcPts val="4790"/>
              </a:lnSpc>
              <a:spcBef>
                <a:spcPts val="265"/>
              </a:spcBef>
            </a:pPr>
            <a:r>
              <a:rPr sz="4050" spc="80" dirty="0">
                <a:solidFill>
                  <a:srgbClr val="3F3F3F"/>
                </a:solidFill>
                <a:latin typeface="Arial MT"/>
                <a:cs typeface="Arial MT"/>
              </a:rPr>
              <a:t>Arsitektur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85" dirty="0">
                <a:solidFill>
                  <a:srgbClr val="3F3F3F"/>
                </a:solidFill>
                <a:latin typeface="Arial MT"/>
                <a:cs typeface="Arial MT"/>
              </a:rPr>
              <a:t>internet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pada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dasarnya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adalah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100" dirty="0">
                <a:solidFill>
                  <a:srgbClr val="3F3F3F"/>
                </a:solidFill>
                <a:latin typeface="Arial MT"/>
                <a:cs typeface="Arial MT"/>
              </a:rPr>
              <a:t>struktur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"jaringan</a:t>
            </a:r>
            <a:r>
              <a:rPr sz="4050" spc="-9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-25" dirty="0">
                <a:solidFill>
                  <a:srgbClr val="3F3F3F"/>
                </a:solidFill>
                <a:latin typeface="Arial MT"/>
                <a:cs typeface="Arial MT"/>
              </a:rPr>
              <a:t>di </a:t>
            </a:r>
            <a:r>
              <a:rPr sz="4050" spc="-50" dirty="0">
                <a:solidFill>
                  <a:srgbClr val="3F3F3F"/>
                </a:solidFill>
                <a:latin typeface="Arial MT"/>
                <a:cs typeface="Arial MT"/>
              </a:rPr>
              <a:t>dalam</a:t>
            </a:r>
            <a:r>
              <a:rPr sz="4050" spc="-1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jaringan".</a:t>
            </a:r>
            <a:r>
              <a:rPr sz="4050" spc="-1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95" dirty="0">
                <a:solidFill>
                  <a:srgbClr val="3F3F3F"/>
                </a:solidFill>
                <a:latin typeface="Arial MT"/>
                <a:cs typeface="Arial MT"/>
              </a:rPr>
              <a:t>Kita</a:t>
            </a:r>
            <a:r>
              <a:rPr sz="4050" spc="-1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bisa</a:t>
            </a:r>
            <a:r>
              <a:rPr sz="4050" spc="-1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-55" dirty="0">
                <a:solidFill>
                  <a:srgbClr val="3F3F3F"/>
                </a:solidFill>
                <a:latin typeface="Arial MT"/>
                <a:cs typeface="Arial MT"/>
              </a:rPr>
              <a:t>membaginya</a:t>
            </a:r>
            <a:r>
              <a:rPr sz="4050" spc="-1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-30" dirty="0">
                <a:solidFill>
                  <a:srgbClr val="3F3F3F"/>
                </a:solidFill>
                <a:latin typeface="Arial MT"/>
                <a:cs typeface="Arial MT"/>
              </a:rPr>
              <a:t>menjadi</a:t>
            </a:r>
            <a:r>
              <a:rPr sz="4050" spc="-18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dua</a:t>
            </a:r>
            <a:r>
              <a:rPr sz="4050" spc="-18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50" dirty="0">
                <a:solidFill>
                  <a:srgbClr val="3F3F3F"/>
                </a:solidFill>
                <a:latin typeface="Arial MT"/>
                <a:cs typeface="Arial MT"/>
              </a:rPr>
              <a:t>sudut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pandang</a:t>
            </a:r>
            <a:r>
              <a:rPr sz="4050" spc="-16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-25" dirty="0">
                <a:solidFill>
                  <a:srgbClr val="3F3F3F"/>
                </a:solidFill>
                <a:latin typeface="Arial MT"/>
                <a:cs typeface="Arial MT"/>
              </a:rPr>
              <a:t>utama:</a:t>
            </a:r>
            <a:r>
              <a:rPr sz="4050" spc="-16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90" dirty="0">
                <a:solidFill>
                  <a:srgbClr val="3F3F3F"/>
                </a:solidFill>
                <a:latin typeface="Arial MT"/>
                <a:cs typeface="Arial MT"/>
              </a:rPr>
              <a:t>Struktur</a:t>
            </a:r>
            <a:r>
              <a:rPr sz="4050" spc="-16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Fisik</a:t>
            </a:r>
            <a:r>
              <a:rPr sz="4050" spc="-16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(Hierarki</a:t>
            </a:r>
            <a:r>
              <a:rPr sz="4050" spc="-16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-10" dirty="0">
                <a:solidFill>
                  <a:srgbClr val="3F3F3F"/>
                </a:solidFill>
                <a:latin typeface="Arial MT"/>
                <a:cs typeface="Arial MT"/>
              </a:rPr>
              <a:t>Penyedia)</a:t>
            </a:r>
            <a:r>
              <a:rPr sz="4050" spc="-16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dan</a:t>
            </a:r>
            <a:r>
              <a:rPr sz="4050" spc="-160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80" dirty="0">
                <a:solidFill>
                  <a:srgbClr val="3F3F3F"/>
                </a:solidFill>
                <a:latin typeface="Arial MT"/>
                <a:cs typeface="Arial MT"/>
              </a:rPr>
              <a:t>Struktur </a:t>
            </a:r>
            <a:r>
              <a:rPr sz="4050" dirty="0">
                <a:solidFill>
                  <a:srgbClr val="3F3F3F"/>
                </a:solidFill>
                <a:latin typeface="Arial MT"/>
                <a:cs typeface="Arial MT"/>
              </a:rPr>
              <a:t>Logis</a:t>
            </a:r>
            <a:r>
              <a:rPr sz="4050" spc="-35" dirty="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sz="4050" spc="-10" dirty="0">
                <a:solidFill>
                  <a:srgbClr val="3F3F3F"/>
                </a:solidFill>
                <a:latin typeface="Arial MT"/>
                <a:cs typeface="Arial MT"/>
              </a:rPr>
              <a:t>(Protokol/Aturan).</a:t>
            </a:r>
            <a:endParaRPr sz="4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8288000" cy="10274300"/>
            <a:chOff x="0" y="0"/>
            <a:chExt cx="18288000" cy="10274300"/>
          </a:xfrm>
        </p:grpSpPr>
        <p:sp>
          <p:nvSpPr>
            <p:cNvPr id="3" name="object 3"/>
            <p:cNvSpPr/>
            <p:nvPr/>
          </p:nvSpPr>
          <p:spPr>
            <a:xfrm>
              <a:off x="0" y="1162328"/>
              <a:ext cx="18288000" cy="7962900"/>
            </a:xfrm>
            <a:custGeom>
              <a:avLst/>
              <a:gdLst/>
              <a:ahLst/>
              <a:cxnLst/>
              <a:rect l="l" t="t" r="r" b="b"/>
              <a:pathLst>
                <a:path w="18288000" h="7962900">
                  <a:moveTo>
                    <a:pt x="18287988" y="7784008"/>
                  </a:moveTo>
                  <a:lnTo>
                    <a:pt x="0" y="7784008"/>
                  </a:lnTo>
                  <a:lnTo>
                    <a:pt x="0" y="7962354"/>
                  </a:lnTo>
                  <a:lnTo>
                    <a:pt x="18287988" y="7962354"/>
                  </a:lnTo>
                  <a:lnTo>
                    <a:pt x="18287988" y="7784008"/>
                  </a:lnTo>
                  <a:close/>
                </a:path>
                <a:path w="18288000" h="7962900">
                  <a:moveTo>
                    <a:pt x="18287988" y="273570"/>
                  </a:moveTo>
                  <a:lnTo>
                    <a:pt x="0" y="273570"/>
                  </a:lnTo>
                  <a:lnTo>
                    <a:pt x="0" y="7688758"/>
                  </a:lnTo>
                  <a:lnTo>
                    <a:pt x="18287988" y="7688758"/>
                  </a:lnTo>
                  <a:lnTo>
                    <a:pt x="18287988" y="273570"/>
                  </a:lnTo>
                  <a:close/>
                </a:path>
                <a:path w="18288000" h="7962900">
                  <a:moveTo>
                    <a:pt x="18287988" y="0"/>
                  </a:moveTo>
                  <a:lnTo>
                    <a:pt x="0" y="0"/>
                  </a:lnTo>
                  <a:lnTo>
                    <a:pt x="0" y="178320"/>
                  </a:lnTo>
                  <a:lnTo>
                    <a:pt x="18287988" y="17832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1546" y="1162341"/>
              <a:ext cx="16173450" cy="57150"/>
            </a:xfrm>
            <a:custGeom>
              <a:avLst/>
              <a:gdLst/>
              <a:ahLst/>
              <a:cxnLst/>
              <a:rect l="l" t="t" r="r" b="b"/>
              <a:pathLst>
                <a:path w="16173450" h="57150">
                  <a:moveTo>
                    <a:pt x="171450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171450" y="57150"/>
                  </a:lnTo>
                  <a:lnTo>
                    <a:pt x="171450" y="0"/>
                  </a:lnTo>
                  <a:close/>
                </a:path>
                <a:path w="16173450" h="57150">
                  <a:moveTo>
                    <a:pt x="400050" y="0"/>
                  </a:moveTo>
                  <a:lnTo>
                    <a:pt x="228600" y="0"/>
                  </a:lnTo>
                  <a:lnTo>
                    <a:pt x="228600" y="57150"/>
                  </a:lnTo>
                  <a:lnTo>
                    <a:pt x="400050" y="57150"/>
                  </a:lnTo>
                  <a:lnTo>
                    <a:pt x="400050" y="0"/>
                  </a:lnTo>
                  <a:close/>
                </a:path>
                <a:path w="16173450" h="57150">
                  <a:moveTo>
                    <a:pt x="628650" y="0"/>
                  </a:moveTo>
                  <a:lnTo>
                    <a:pt x="457200" y="0"/>
                  </a:lnTo>
                  <a:lnTo>
                    <a:pt x="457200" y="57150"/>
                  </a:lnTo>
                  <a:lnTo>
                    <a:pt x="628650" y="57150"/>
                  </a:lnTo>
                  <a:lnTo>
                    <a:pt x="628650" y="0"/>
                  </a:lnTo>
                  <a:close/>
                </a:path>
                <a:path w="16173450" h="57150">
                  <a:moveTo>
                    <a:pt x="857250" y="0"/>
                  </a:moveTo>
                  <a:lnTo>
                    <a:pt x="685800" y="0"/>
                  </a:lnTo>
                  <a:lnTo>
                    <a:pt x="685800" y="57150"/>
                  </a:lnTo>
                  <a:lnTo>
                    <a:pt x="857250" y="57150"/>
                  </a:lnTo>
                  <a:lnTo>
                    <a:pt x="857250" y="0"/>
                  </a:lnTo>
                  <a:close/>
                </a:path>
                <a:path w="16173450" h="57150">
                  <a:moveTo>
                    <a:pt x="1085850" y="0"/>
                  </a:moveTo>
                  <a:lnTo>
                    <a:pt x="914400" y="0"/>
                  </a:lnTo>
                  <a:lnTo>
                    <a:pt x="914400" y="57150"/>
                  </a:lnTo>
                  <a:lnTo>
                    <a:pt x="1085850" y="57150"/>
                  </a:lnTo>
                  <a:lnTo>
                    <a:pt x="1085850" y="0"/>
                  </a:lnTo>
                  <a:close/>
                </a:path>
                <a:path w="16173450" h="57150">
                  <a:moveTo>
                    <a:pt x="1314450" y="0"/>
                  </a:moveTo>
                  <a:lnTo>
                    <a:pt x="1143000" y="0"/>
                  </a:lnTo>
                  <a:lnTo>
                    <a:pt x="1143000" y="57150"/>
                  </a:lnTo>
                  <a:lnTo>
                    <a:pt x="1314450" y="57150"/>
                  </a:lnTo>
                  <a:lnTo>
                    <a:pt x="1314450" y="0"/>
                  </a:lnTo>
                  <a:close/>
                </a:path>
                <a:path w="16173450" h="57150">
                  <a:moveTo>
                    <a:pt x="1543050" y="0"/>
                  </a:moveTo>
                  <a:lnTo>
                    <a:pt x="1371600" y="0"/>
                  </a:lnTo>
                  <a:lnTo>
                    <a:pt x="1371600" y="57150"/>
                  </a:lnTo>
                  <a:lnTo>
                    <a:pt x="1543050" y="57150"/>
                  </a:lnTo>
                  <a:lnTo>
                    <a:pt x="1543050" y="0"/>
                  </a:lnTo>
                  <a:close/>
                </a:path>
                <a:path w="16173450" h="57150">
                  <a:moveTo>
                    <a:pt x="1771650" y="0"/>
                  </a:moveTo>
                  <a:lnTo>
                    <a:pt x="1600200" y="0"/>
                  </a:lnTo>
                  <a:lnTo>
                    <a:pt x="1600200" y="57150"/>
                  </a:lnTo>
                  <a:lnTo>
                    <a:pt x="1771650" y="57150"/>
                  </a:lnTo>
                  <a:lnTo>
                    <a:pt x="1771650" y="0"/>
                  </a:lnTo>
                  <a:close/>
                </a:path>
                <a:path w="16173450" h="57150">
                  <a:moveTo>
                    <a:pt x="2000250" y="0"/>
                  </a:moveTo>
                  <a:lnTo>
                    <a:pt x="1828800" y="0"/>
                  </a:lnTo>
                  <a:lnTo>
                    <a:pt x="1828800" y="57150"/>
                  </a:lnTo>
                  <a:lnTo>
                    <a:pt x="2000250" y="57150"/>
                  </a:lnTo>
                  <a:lnTo>
                    <a:pt x="2000250" y="0"/>
                  </a:lnTo>
                  <a:close/>
                </a:path>
                <a:path w="16173450" h="57150">
                  <a:moveTo>
                    <a:pt x="2228850" y="0"/>
                  </a:moveTo>
                  <a:lnTo>
                    <a:pt x="2057400" y="0"/>
                  </a:lnTo>
                  <a:lnTo>
                    <a:pt x="2057400" y="57150"/>
                  </a:lnTo>
                  <a:lnTo>
                    <a:pt x="2228850" y="57150"/>
                  </a:lnTo>
                  <a:lnTo>
                    <a:pt x="2228850" y="0"/>
                  </a:lnTo>
                  <a:close/>
                </a:path>
                <a:path w="16173450" h="57150">
                  <a:moveTo>
                    <a:pt x="2457450" y="0"/>
                  </a:moveTo>
                  <a:lnTo>
                    <a:pt x="2286000" y="0"/>
                  </a:lnTo>
                  <a:lnTo>
                    <a:pt x="2286000" y="57150"/>
                  </a:lnTo>
                  <a:lnTo>
                    <a:pt x="2457450" y="57150"/>
                  </a:lnTo>
                  <a:lnTo>
                    <a:pt x="2457450" y="0"/>
                  </a:lnTo>
                  <a:close/>
                </a:path>
                <a:path w="16173450" h="57150">
                  <a:moveTo>
                    <a:pt x="2686050" y="0"/>
                  </a:moveTo>
                  <a:lnTo>
                    <a:pt x="2514600" y="0"/>
                  </a:lnTo>
                  <a:lnTo>
                    <a:pt x="2514600" y="57150"/>
                  </a:lnTo>
                  <a:lnTo>
                    <a:pt x="2686050" y="57150"/>
                  </a:lnTo>
                  <a:lnTo>
                    <a:pt x="2686050" y="0"/>
                  </a:lnTo>
                  <a:close/>
                </a:path>
                <a:path w="16173450" h="57150">
                  <a:moveTo>
                    <a:pt x="2914650" y="0"/>
                  </a:moveTo>
                  <a:lnTo>
                    <a:pt x="2743200" y="0"/>
                  </a:lnTo>
                  <a:lnTo>
                    <a:pt x="2743200" y="57150"/>
                  </a:lnTo>
                  <a:lnTo>
                    <a:pt x="2914650" y="57150"/>
                  </a:lnTo>
                  <a:lnTo>
                    <a:pt x="2914650" y="0"/>
                  </a:lnTo>
                  <a:close/>
                </a:path>
                <a:path w="16173450" h="57150">
                  <a:moveTo>
                    <a:pt x="3143250" y="0"/>
                  </a:moveTo>
                  <a:lnTo>
                    <a:pt x="2971800" y="0"/>
                  </a:lnTo>
                  <a:lnTo>
                    <a:pt x="2971800" y="57150"/>
                  </a:lnTo>
                  <a:lnTo>
                    <a:pt x="3143250" y="57150"/>
                  </a:lnTo>
                  <a:lnTo>
                    <a:pt x="3143250" y="0"/>
                  </a:lnTo>
                  <a:close/>
                </a:path>
                <a:path w="16173450" h="57150">
                  <a:moveTo>
                    <a:pt x="3371850" y="0"/>
                  </a:moveTo>
                  <a:lnTo>
                    <a:pt x="3200400" y="0"/>
                  </a:lnTo>
                  <a:lnTo>
                    <a:pt x="3200400" y="57150"/>
                  </a:lnTo>
                  <a:lnTo>
                    <a:pt x="3371850" y="57150"/>
                  </a:lnTo>
                  <a:lnTo>
                    <a:pt x="3371850" y="0"/>
                  </a:lnTo>
                  <a:close/>
                </a:path>
                <a:path w="16173450" h="57150">
                  <a:moveTo>
                    <a:pt x="3600450" y="0"/>
                  </a:moveTo>
                  <a:lnTo>
                    <a:pt x="3429000" y="0"/>
                  </a:lnTo>
                  <a:lnTo>
                    <a:pt x="3429000" y="57150"/>
                  </a:lnTo>
                  <a:lnTo>
                    <a:pt x="3600450" y="57150"/>
                  </a:lnTo>
                  <a:lnTo>
                    <a:pt x="3600450" y="0"/>
                  </a:lnTo>
                  <a:close/>
                </a:path>
                <a:path w="16173450" h="57150">
                  <a:moveTo>
                    <a:pt x="3829050" y="0"/>
                  </a:moveTo>
                  <a:lnTo>
                    <a:pt x="3657600" y="0"/>
                  </a:lnTo>
                  <a:lnTo>
                    <a:pt x="3657600" y="57150"/>
                  </a:lnTo>
                  <a:lnTo>
                    <a:pt x="3829050" y="57150"/>
                  </a:lnTo>
                  <a:lnTo>
                    <a:pt x="3829050" y="0"/>
                  </a:lnTo>
                  <a:close/>
                </a:path>
                <a:path w="16173450" h="57150">
                  <a:moveTo>
                    <a:pt x="4057650" y="0"/>
                  </a:moveTo>
                  <a:lnTo>
                    <a:pt x="3886200" y="0"/>
                  </a:lnTo>
                  <a:lnTo>
                    <a:pt x="3886200" y="57150"/>
                  </a:lnTo>
                  <a:lnTo>
                    <a:pt x="4057650" y="57150"/>
                  </a:lnTo>
                  <a:lnTo>
                    <a:pt x="4057650" y="0"/>
                  </a:lnTo>
                  <a:close/>
                </a:path>
                <a:path w="16173450" h="57150">
                  <a:moveTo>
                    <a:pt x="4286250" y="0"/>
                  </a:moveTo>
                  <a:lnTo>
                    <a:pt x="4114800" y="0"/>
                  </a:lnTo>
                  <a:lnTo>
                    <a:pt x="4114800" y="57150"/>
                  </a:lnTo>
                  <a:lnTo>
                    <a:pt x="4286250" y="57150"/>
                  </a:lnTo>
                  <a:lnTo>
                    <a:pt x="4286250" y="0"/>
                  </a:lnTo>
                  <a:close/>
                </a:path>
                <a:path w="16173450" h="57150">
                  <a:moveTo>
                    <a:pt x="4514850" y="0"/>
                  </a:moveTo>
                  <a:lnTo>
                    <a:pt x="4343400" y="0"/>
                  </a:lnTo>
                  <a:lnTo>
                    <a:pt x="4343400" y="57150"/>
                  </a:lnTo>
                  <a:lnTo>
                    <a:pt x="4514850" y="57150"/>
                  </a:lnTo>
                  <a:lnTo>
                    <a:pt x="4514850" y="0"/>
                  </a:lnTo>
                  <a:close/>
                </a:path>
                <a:path w="16173450" h="57150">
                  <a:moveTo>
                    <a:pt x="4743450" y="0"/>
                  </a:moveTo>
                  <a:lnTo>
                    <a:pt x="4572000" y="0"/>
                  </a:lnTo>
                  <a:lnTo>
                    <a:pt x="4572000" y="57150"/>
                  </a:lnTo>
                  <a:lnTo>
                    <a:pt x="4743450" y="57150"/>
                  </a:lnTo>
                  <a:lnTo>
                    <a:pt x="4743450" y="0"/>
                  </a:lnTo>
                  <a:close/>
                </a:path>
                <a:path w="16173450" h="57150">
                  <a:moveTo>
                    <a:pt x="4972050" y="0"/>
                  </a:moveTo>
                  <a:lnTo>
                    <a:pt x="4800600" y="0"/>
                  </a:lnTo>
                  <a:lnTo>
                    <a:pt x="4800600" y="57150"/>
                  </a:lnTo>
                  <a:lnTo>
                    <a:pt x="4972050" y="57150"/>
                  </a:lnTo>
                  <a:lnTo>
                    <a:pt x="4972050" y="0"/>
                  </a:lnTo>
                  <a:close/>
                </a:path>
                <a:path w="16173450" h="57150">
                  <a:moveTo>
                    <a:pt x="5200650" y="0"/>
                  </a:moveTo>
                  <a:lnTo>
                    <a:pt x="5029200" y="0"/>
                  </a:lnTo>
                  <a:lnTo>
                    <a:pt x="5029200" y="57150"/>
                  </a:lnTo>
                  <a:lnTo>
                    <a:pt x="5200650" y="57150"/>
                  </a:lnTo>
                  <a:lnTo>
                    <a:pt x="5200650" y="0"/>
                  </a:lnTo>
                  <a:close/>
                </a:path>
                <a:path w="16173450" h="57150">
                  <a:moveTo>
                    <a:pt x="5429250" y="0"/>
                  </a:moveTo>
                  <a:lnTo>
                    <a:pt x="5257800" y="0"/>
                  </a:lnTo>
                  <a:lnTo>
                    <a:pt x="5257800" y="57150"/>
                  </a:lnTo>
                  <a:lnTo>
                    <a:pt x="5429250" y="57150"/>
                  </a:lnTo>
                  <a:lnTo>
                    <a:pt x="5429250" y="0"/>
                  </a:lnTo>
                  <a:close/>
                </a:path>
                <a:path w="16173450" h="57150">
                  <a:moveTo>
                    <a:pt x="5657850" y="0"/>
                  </a:moveTo>
                  <a:lnTo>
                    <a:pt x="5486400" y="0"/>
                  </a:lnTo>
                  <a:lnTo>
                    <a:pt x="5486400" y="57150"/>
                  </a:lnTo>
                  <a:lnTo>
                    <a:pt x="5657850" y="57150"/>
                  </a:lnTo>
                  <a:lnTo>
                    <a:pt x="5657850" y="0"/>
                  </a:lnTo>
                  <a:close/>
                </a:path>
                <a:path w="16173450" h="57150">
                  <a:moveTo>
                    <a:pt x="5886450" y="0"/>
                  </a:moveTo>
                  <a:lnTo>
                    <a:pt x="5715000" y="0"/>
                  </a:lnTo>
                  <a:lnTo>
                    <a:pt x="5715000" y="57150"/>
                  </a:lnTo>
                  <a:lnTo>
                    <a:pt x="5886450" y="57150"/>
                  </a:lnTo>
                  <a:lnTo>
                    <a:pt x="5886450" y="0"/>
                  </a:lnTo>
                  <a:close/>
                </a:path>
                <a:path w="16173450" h="57150">
                  <a:moveTo>
                    <a:pt x="6115050" y="0"/>
                  </a:moveTo>
                  <a:lnTo>
                    <a:pt x="5943600" y="0"/>
                  </a:lnTo>
                  <a:lnTo>
                    <a:pt x="5943600" y="57150"/>
                  </a:lnTo>
                  <a:lnTo>
                    <a:pt x="6115050" y="57150"/>
                  </a:lnTo>
                  <a:lnTo>
                    <a:pt x="6115050" y="0"/>
                  </a:lnTo>
                  <a:close/>
                </a:path>
                <a:path w="16173450" h="57150">
                  <a:moveTo>
                    <a:pt x="6343650" y="0"/>
                  </a:moveTo>
                  <a:lnTo>
                    <a:pt x="6172200" y="0"/>
                  </a:lnTo>
                  <a:lnTo>
                    <a:pt x="6172200" y="57150"/>
                  </a:lnTo>
                  <a:lnTo>
                    <a:pt x="6343650" y="57150"/>
                  </a:lnTo>
                  <a:lnTo>
                    <a:pt x="6343650" y="0"/>
                  </a:lnTo>
                  <a:close/>
                </a:path>
                <a:path w="16173450" h="57150">
                  <a:moveTo>
                    <a:pt x="6572250" y="0"/>
                  </a:moveTo>
                  <a:lnTo>
                    <a:pt x="6400800" y="0"/>
                  </a:lnTo>
                  <a:lnTo>
                    <a:pt x="6400800" y="57150"/>
                  </a:lnTo>
                  <a:lnTo>
                    <a:pt x="6572250" y="57150"/>
                  </a:lnTo>
                  <a:lnTo>
                    <a:pt x="6572250" y="0"/>
                  </a:lnTo>
                  <a:close/>
                </a:path>
                <a:path w="16173450" h="57150">
                  <a:moveTo>
                    <a:pt x="6800850" y="0"/>
                  </a:moveTo>
                  <a:lnTo>
                    <a:pt x="6629400" y="0"/>
                  </a:lnTo>
                  <a:lnTo>
                    <a:pt x="6629400" y="57150"/>
                  </a:lnTo>
                  <a:lnTo>
                    <a:pt x="6800850" y="57150"/>
                  </a:lnTo>
                  <a:lnTo>
                    <a:pt x="6800850" y="0"/>
                  </a:lnTo>
                  <a:close/>
                </a:path>
                <a:path w="16173450" h="57150">
                  <a:moveTo>
                    <a:pt x="7029450" y="0"/>
                  </a:moveTo>
                  <a:lnTo>
                    <a:pt x="6858000" y="0"/>
                  </a:lnTo>
                  <a:lnTo>
                    <a:pt x="6858000" y="57150"/>
                  </a:lnTo>
                  <a:lnTo>
                    <a:pt x="7029450" y="57150"/>
                  </a:lnTo>
                  <a:lnTo>
                    <a:pt x="7029450" y="0"/>
                  </a:lnTo>
                  <a:close/>
                </a:path>
                <a:path w="16173450" h="57150">
                  <a:moveTo>
                    <a:pt x="7258050" y="0"/>
                  </a:moveTo>
                  <a:lnTo>
                    <a:pt x="7086600" y="0"/>
                  </a:lnTo>
                  <a:lnTo>
                    <a:pt x="7086600" y="57150"/>
                  </a:lnTo>
                  <a:lnTo>
                    <a:pt x="7258050" y="57150"/>
                  </a:lnTo>
                  <a:lnTo>
                    <a:pt x="7258050" y="0"/>
                  </a:lnTo>
                  <a:close/>
                </a:path>
                <a:path w="16173450" h="57150">
                  <a:moveTo>
                    <a:pt x="7486650" y="0"/>
                  </a:moveTo>
                  <a:lnTo>
                    <a:pt x="7315200" y="0"/>
                  </a:lnTo>
                  <a:lnTo>
                    <a:pt x="7315200" y="57150"/>
                  </a:lnTo>
                  <a:lnTo>
                    <a:pt x="7486650" y="57150"/>
                  </a:lnTo>
                  <a:lnTo>
                    <a:pt x="7486650" y="0"/>
                  </a:lnTo>
                  <a:close/>
                </a:path>
                <a:path w="16173450" h="57150">
                  <a:moveTo>
                    <a:pt x="7715250" y="0"/>
                  </a:moveTo>
                  <a:lnTo>
                    <a:pt x="7543800" y="0"/>
                  </a:lnTo>
                  <a:lnTo>
                    <a:pt x="7543800" y="57150"/>
                  </a:lnTo>
                  <a:lnTo>
                    <a:pt x="7715250" y="57150"/>
                  </a:lnTo>
                  <a:lnTo>
                    <a:pt x="7715250" y="0"/>
                  </a:lnTo>
                  <a:close/>
                </a:path>
                <a:path w="16173450" h="57150">
                  <a:moveTo>
                    <a:pt x="7943850" y="0"/>
                  </a:moveTo>
                  <a:lnTo>
                    <a:pt x="7772400" y="0"/>
                  </a:lnTo>
                  <a:lnTo>
                    <a:pt x="7772400" y="57150"/>
                  </a:lnTo>
                  <a:lnTo>
                    <a:pt x="7943850" y="57150"/>
                  </a:lnTo>
                  <a:lnTo>
                    <a:pt x="7943850" y="0"/>
                  </a:lnTo>
                  <a:close/>
                </a:path>
                <a:path w="16173450" h="57150">
                  <a:moveTo>
                    <a:pt x="8172450" y="0"/>
                  </a:moveTo>
                  <a:lnTo>
                    <a:pt x="8001000" y="0"/>
                  </a:lnTo>
                  <a:lnTo>
                    <a:pt x="8001000" y="57150"/>
                  </a:lnTo>
                  <a:lnTo>
                    <a:pt x="8172450" y="57150"/>
                  </a:lnTo>
                  <a:lnTo>
                    <a:pt x="8172450" y="0"/>
                  </a:lnTo>
                  <a:close/>
                </a:path>
                <a:path w="16173450" h="57150">
                  <a:moveTo>
                    <a:pt x="8401050" y="0"/>
                  </a:moveTo>
                  <a:lnTo>
                    <a:pt x="8229600" y="0"/>
                  </a:lnTo>
                  <a:lnTo>
                    <a:pt x="8229600" y="57150"/>
                  </a:lnTo>
                  <a:lnTo>
                    <a:pt x="8401050" y="57150"/>
                  </a:lnTo>
                  <a:lnTo>
                    <a:pt x="8401050" y="0"/>
                  </a:lnTo>
                  <a:close/>
                </a:path>
                <a:path w="16173450" h="57150">
                  <a:moveTo>
                    <a:pt x="8629650" y="0"/>
                  </a:moveTo>
                  <a:lnTo>
                    <a:pt x="8458200" y="0"/>
                  </a:lnTo>
                  <a:lnTo>
                    <a:pt x="8458200" y="57150"/>
                  </a:lnTo>
                  <a:lnTo>
                    <a:pt x="8629650" y="57150"/>
                  </a:lnTo>
                  <a:lnTo>
                    <a:pt x="8629650" y="0"/>
                  </a:lnTo>
                  <a:close/>
                </a:path>
                <a:path w="16173450" h="57150">
                  <a:moveTo>
                    <a:pt x="8858250" y="0"/>
                  </a:moveTo>
                  <a:lnTo>
                    <a:pt x="8686800" y="0"/>
                  </a:lnTo>
                  <a:lnTo>
                    <a:pt x="8686800" y="57150"/>
                  </a:lnTo>
                  <a:lnTo>
                    <a:pt x="8858250" y="57150"/>
                  </a:lnTo>
                  <a:lnTo>
                    <a:pt x="8858250" y="0"/>
                  </a:lnTo>
                  <a:close/>
                </a:path>
                <a:path w="16173450" h="57150">
                  <a:moveTo>
                    <a:pt x="9086850" y="0"/>
                  </a:moveTo>
                  <a:lnTo>
                    <a:pt x="8915400" y="0"/>
                  </a:lnTo>
                  <a:lnTo>
                    <a:pt x="8915400" y="57150"/>
                  </a:lnTo>
                  <a:lnTo>
                    <a:pt x="9086850" y="57150"/>
                  </a:lnTo>
                  <a:lnTo>
                    <a:pt x="9086850" y="0"/>
                  </a:lnTo>
                  <a:close/>
                </a:path>
                <a:path w="16173450" h="57150">
                  <a:moveTo>
                    <a:pt x="9315450" y="0"/>
                  </a:moveTo>
                  <a:lnTo>
                    <a:pt x="9144000" y="0"/>
                  </a:lnTo>
                  <a:lnTo>
                    <a:pt x="9144000" y="57150"/>
                  </a:lnTo>
                  <a:lnTo>
                    <a:pt x="9315450" y="57150"/>
                  </a:lnTo>
                  <a:lnTo>
                    <a:pt x="9315450" y="0"/>
                  </a:lnTo>
                  <a:close/>
                </a:path>
                <a:path w="16173450" h="57150">
                  <a:moveTo>
                    <a:pt x="9544050" y="0"/>
                  </a:moveTo>
                  <a:lnTo>
                    <a:pt x="9372600" y="0"/>
                  </a:lnTo>
                  <a:lnTo>
                    <a:pt x="9372600" y="57150"/>
                  </a:lnTo>
                  <a:lnTo>
                    <a:pt x="9544050" y="57150"/>
                  </a:lnTo>
                  <a:lnTo>
                    <a:pt x="9544050" y="0"/>
                  </a:lnTo>
                  <a:close/>
                </a:path>
                <a:path w="16173450" h="57150">
                  <a:moveTo>
                    <a:pt x="9772650" y="0"/>
                  </a:moveTo>
                  <a:lnTo>
                    <a:pt x="9601200" y="0"/>
                  </a:lnTo>
                  <a:lnTo>
                    <a:pt x="9601200" y="57150"/>
                  </a:lnTo>
                  <a:lnTo>
                    <a:pt x="9772650" y="57150"/>
                  </a:lnTo>
                  <a:lnTo>
                    <a:pt x="9772650" y="0"/>
                  </a:lnTo>
                  <a:close/>
                </a:path>
                <a:path w="16173450" h="57150">
                  <a:moveTo>
                    <a:pt x="10001250" y="0"/>
                  </a:moveTo>
                  <a:lnTo>
                    <a:pt x="9829800" y="0"/>
                  </a:lnTo>
                  <a:lnTo>
                    <a:pt x="9829800" y="57150"/>
                  </a:lnTo>
                  <a:lnTo>
                    <a:pt x="10001250" y="57150"/>
                  </a:lnTo>
                  <a:lnTo>
                    <a:pt x="10001250" y="0"/>
                  </a:lnTo>
                  <a:close/>
                </a:path>
                <a:path w="16173450" h="57150">
                  <a:moveTo>
                    <a:pt x="10229850" y="0"/>
                  </a:moveTo>
                  <a:lnTo>
                    <a:pt x="10058400" y="0"/>
                  </a:lnTo>
                  <a:lnTo>
                    <a:pt x="10058400" y="57150"/>
                  </a:lnTo>
                  <a:lnTo>
                    <a:pt x="10229850" y="57150"/>
                  </a:lnTo>
                  <a:lnTo>
                    <a:pt x="10229850" y="0"/>
                  </a:lnTo>
                  <a:close/>
                </a:path>
                <a:path w="16173450" h="57150">
                  <a:moveTo>
                    <a:pt x="10458450" y="0"/>
                  </a:moveTo>
                  <a:lnTo>
                    <a:pt x="10287000" y="0"/>
                  </a:lnTo>
                  <a:lnTo>
                    <a:pt x="10287000" y="57150"/>
                  </a:lnTo>
                  <a:lnTo>
                    <a:pt x="10458450" y="57150"/>
                  </a:lnTo>
                  <a:lnTo>
                    <a:pt x="10458450" y="0"/>
                  </a:lnTo>
                  <a:close/>
                </a:path>
                <a:path w="16173450" h="57150">
                  <a:moveTo>
                    <a:pt x="10687050" y="0"/>
                  </a:moveTo>
                  <a:lnTo>
                    <a:pt x="10515600" y="0"/>
                  </a:lnTo>
                  <a:lnTo>
                    <a:pt x="10515600" y="57150"/>
                  </a:lnTo>
                  <a:lnTo>
                    <a:pt x="10687050" y="57150"/>
                  </a:lnTo>
                  <a:lnTo>
                    <a:pt x="10687050" y="0"/>
                  </a:lnTo>
                  <a:close/>
                </a:path>
                <a:path w="16173450" h="57150">
                  <a:moveTo>
                    <a:pt x="10915650" y="0"/>
                  </a:moveTo>
                  <a:lnTo>
                    <a:pt x="10744200" y="0"/>
                  </a:lnTo>
                  <a:lnTo>
                    <a:pt x="10744200" y="57150"/>
                  </a:lnTo>
                  <a:lnTo>
                    <a:pt x="10915650" y="57150"/>
                  </a:lnTo>
                  <a:lnTo>
                    <a:pt x="10915650" y="0"/>
                  </a:lnTo>
                  <a:close/>
                </a:path>
                <a:path w="16173450" h="57150">
                  <a:moveTo>
                    <a:pt x="11144250" y="0"/>
                  </a:moveTo>
                  <a:lnTo>
                    <a:pt x="10972800" y="0"/>
                  </a:lnTo>
                  <a:lnTo>
                    <a:pt x="10972800" y="57150"/>
                  </a:lnTo>
                  <a:lnTo>
                    <a:pt x="11144250" y="57150"/>
                  </a:lnTo>
                  <a:lnTo>
                    <a:pt x="11144250" y="0"/>
                  </a:lnTo>
                  <a:close/>
                </a:path>
                <a:path w="16173450" h="57150">
                  <a:moveTo>
                    <a:pt x="11372850" y="0"/>
                  </a:moveTo>
                  <a:lnTo>
                    <a:pt x="11201400" y="0"/>
                  </a:lnTo>
                  <a:lnTo>
                    <a:pt x="11201400" y="57150"/>
                  </a:lnTo>
                  <a:lnTo>
                    <a:pt x="11372850" y="57150"/>
                  </a:lnTo>
                  <a:lnTo>
                    <a:pt x="11372850" y="0"/>
                  </a:lnTo>
                  <a:close/>
                </a:path>
                <a:path w="16173450" h="57150">
                  <a:moveTo>
                    <a:pt x="11601450" y="0"/>
                  </a:moveTo>
                  <a:lnTo>
                    <a:pt x="11430000" y="0"/>
                  </a:lnTo>
                  <a:lnTo>
                    <a:pt x="11430000" y="57150"/>
                  </a:lnTo>
                  <a:lnTo>
                    <a:pt x="11601450" y="57150"/>
                  </a:lnTo>
                  <a:lnTo>
                    <a:pt x="11601450" y="0"/>
                  </a:lnTo>
                  <a:close/>
                </a:path>
                <a:path w="16173450" h="57150">
                  <a:moveTo>
                    <a:pt x="11830050" y="0"/>
                  </a:moveTo>
                  <a:lnTo>
                    <a:pt x="11658600" y="0"/>
                  </a:lnTo>
                  <a:lnTo>
                    <a:pt x="11658600" y="57150"/>
                  </a:lnTo>
                  <a:lnTo>
                    <a:pt x="11830050" y="57150"/>
                  </a:lnTo>
                  <a:lnTo>
                    <a:pt x="11830050" y="0"/>
                  </a:lnTo>
                  <a:close/>
                </a:path>
                <a:path w="16173450" h="57150">
                  <a:moveTo>
                    <a:pt x="12058650" y="0"/>
                  </a:moveTo>
                  <a:lnTo>
                    <a:pt x="11887200" y="0"/>
                  </a:lnTo>
                  <a:lnTo>
                    <a:pt x="11887200" y="57150"/>
                  </a:lnTo>
                  <a:lnTo>
                    <a:pt x="12058650" y="57150"/>
                  </a:lnTo>
                  <a:lnTo>
                    <a:pt x="12058650" y="0"/>
                  </a:lnTo>
                  <a:close/>
                </a:path>
                <a:path w="16173450" h="57150">
                  <a:moveTo>
                    <a:pt x="12287250" y="0"/>
                  </a:moveTo>
                  <a:lnTo>
                    <a:pt x="12115800" y="0"/>
                  </a:lnTo>
                  <a:lnTo>
                    <a:pt x="12115800" y="57150"/>
                  </a:lnTo>
                  <a:lnTo>
                    <a:pt x="12287250" y="57150"/>
                  </a:lnTo>
                  <a:lnTo>
                    <a:pt x="12287250" y="0"/>
                  </a:lnTo>
                  <a:close/>
                </a:path>
                <a:path w="16173450" h="57150">
                  <a:moveTo>
                    <a:pt x="12515850" y="0"/>
                  </a:moveTo>
                  <a:lnTo>
                    <a:pt x="12344400" y="0"/>
                  </a:lnTo>
                  <a:lnTo>
                    <a:pt x="12344400" y="57150"/>
                  </a:lnTo>
                  <a:lnTo>
                    <a:pt x="12515850" y="57150"/>
                  </a:lnTo>
                  <a:lnTo>
                    <a:pt x="12515850" y="0"/>
                  </a:lnTo>
                  <a:close/>
                </a:path>
                <a:path w="16173450" h="57150">
                  <a:moveTo>
                    <a:pt x="12744450" y="0"/>
                  </a:moveTo>
                  <a:lnTo>
                    <a:pt x="12573000" y="0"/>
                  </a:lnTo>
                  <a:lnTo>
                    <a:pt x="12573000" y="57150"/>
                  </a:lnTo>
                  <a:lnTo>
                    <a:pt x="12744450" y="57150"/>
                  </a:lnTo>
                  <a:lnTo>
                    <a:pt x="12744450" y="0"/>
                  </a:lnTo>
                  <a:close/>
                </a:path>
                <a:path w="16173450" h="57150">
                  <a:moveTo>
                    <a:pt x="12973050" y="0"/>
                  </a:moveTo>
                  <a:lnTo>
                    <a:pt x="12801600" y="0"/>
                  </a:lnTo>
                  <a:lnTo>
                    <a:pt x="12801600" y="57150"/>
                  </a:lnTo>
                  <a:lnTo>
                    <a:pt x="12973050" y="57150"/>
                  </a:lnTo>
                  <a:lnTo>
                    <a:pt x="12973050" y="0"/>
                  </a:lnTo>
                  <a:close/>
                </a:path>
                <a:path w="16173450" h="57150">
                  <a:moveTo>
                    <a:pt x="13201650" y="0"/>
                  </a:moveTo>
                  <a:lnTo>
                    <a:pt x="13030200" y="0"/>
                  </a:lnTo>
                  <a:lnTo>
                    <a:pt x="13030200" y="57150"/>
                  </a:lnTo>
                  <a:lnTo>
                    <a:pt x="13201650" y="57150"/>
                  </a:lnTo>
                  <a:lnTo>
                    <a:pt x="13201650" y="0"/>
                  </a:lnTo>
                  <a:close/>
                </a:path>
                <a:path w="16173450" h="57150">
                  <a:moveTo>
                    <a:pt x="13430250" y="0"/>
                  </a:moveTo>
                  <a:lnTo>
                    <a:pt x="13258800" y="0"/>
                  </a:lnTo>
                  <a:lnTo>
                    <a:pt x="13258800" y="57150"/>
                  </a:lnTo>
                  <a:lnTo>
                    <a:pt x="13430250" y="57150"/>
                  </a:lnTo>
                  <a:lnTo>
                    <a:pt x="13430250" y="0"/>
                  </a:lnTo>
                  <a:close/>
                </a:path>
                <a:path w="16173450" h="57150">
                  <a:moveTo>
                    <a:pt x="13658850" y="0"/>
                  </a:moveTo>
                  <a:lnTo>
                    <a:pt x="13487400" y="0"/>
                  </a:lnTo>
                  <a:lnTo>
                    <a:pt x="13487400" y="57150"/>
                  </a:lnTo>
                  <a:lnTo>
                    <a:pt x="13658850" y="57150"/>
                  </a:lnTo>
                  <a:lnTo>
                    <a:pt x="13658850" y="0"/>
                  </a:lnTo>
                  <a:close/>
                </a:path>
                <a:path w="16173450" h="57150">
                  <a:moveTo>
                    <a:pt x="13887450" y="0"/>
                  </a:moveTo>
                  <a:lnTo>
                    <a:pt x="13716000" y="0"/>
                  </a:lnTo>
                  <a:lnTo>
                    <a:pt x="13716000" y="57150"/>
                  </a:lnTo>
                  <a:lnTo>
                    <a:pt x="13887450" y="57150"/>
                  </a:lnTo>
                  <a:lnTo>
                    <a:pt x="13887450" y="0"/>
                  </a:lnTo>
                  <a:close/>
                </a:path>
                <a:path w="16173450" h="57150">
                  <a:moveTo>
                    <a:pt x="14116050" y="0"/>
                  </a:moveTo>
                  <a:lnTo>
                    <a:pt x="13944600" y="0"/>
                  </a:lnTo>
                  <a:lnTo>
                    <a:pt x="13944600" y="57150"/>
                  </a:lnTo>
                  <a:lnTo>
                    <a:pt x="14116050" y="57150"/>
                  </a:lnTo>
                  <a:lnTo>
                    <a:pt x="14116050" y="0"/>
                  </a:lnTo>
                  <a:close/>
                </a:path>
                <a:path w="16173450" h="57150">
                  <a:moveTo>
                    <a:pt x="14344650" y="0"/>
                  </a:moveTo>
                  <a:lnTo>
                    <a:pt x="14173200" y="0"/>
                  </a:lnTo>
                  <a:lnTo>
                    <a:pt x="14173200" y="57150"/>
                  </a:lnTo>
                  <a:lnTo>
                    <a:pt x="14344650" y="57150"/>
                  </a:lnTo>
                  <a:lnTo>
                    <a:pt x="14344650" y="0"/>
                  </a:lnTo>
                  <a:close/>
                </a:path>
                <a:path w="16173450" h="57150">
                  <a:moveTo>
                    <a:pt x="14573250" y="0"/>
                  </a:moveTo>
                  <a:lnTo>
                    <a:pt x="14401800" y="0"/>
                  </a:lnTo>
                  <a:lnTo>
                    <a:pt x="14401800" y="57150"/>
                  </a:lnTo>
                  <a:lnTo>
                    <a:pt x="14573250" y="57150"/>
                  </a:lnTo>
                  <a:lnTo>
                    <a:pt x="14573250" y="0"/>
                  </a:lnTo>
                  <a:close/>
                </a:path>
                <a:path w="16173450" h="57150">
                  <a:moveTo>
                    <a:pt x="14801850" y="0"/>
                  </a:moveTo>
                  <a:lnTo>
                    <a:pt x="14630400" y="0"/>
                  </a:lnTo>
                  <a:lnTo>
                    <a:pt x="14630400" y="57150"/>
                  </a:lnTo>
                  <a:lnTo>
                    <a:pt x="14801850" y="57150"/>
                  </a:lnTo>
                  <a:lnTo>
                    <a:pt x="14801850" y="0"/>
                  </a:lnTo>
                  <a:close/>
                </a:path>
                <a:path w="16173450" h="57150">
                  <a:moveTo>
                    <a:pt x="15030450" y="0"/>
                  </a:moveTo>
                  <a:lnTo>
                    <a:pt x="14859000" y="0"/>
                  </a:lnTo>
                  <a:lnTo>
                    <a:pt x="14859000" y="57150"/>
                  </a:lnTo>
                  <a:lnTo>
                    <a:pt x="15030450" y="57150"/>
                  </a:lnTo>
                  <a:lnTo>
                    <a:pt x="15030450" y="0"/>
                  </a:lnTo>
                  <a:close/>
                </a:path>
                <a:path w="16173450" h="57150">
                  <a:moveTo>
                    <a:pt x="15259050" y="0"/>
                  </a:moveTo>
                  <a:lnTo>
                    <a:pt x="15087600" y="0"/>
                  </a:lnTo>
                  <a:lnTo>
                    <a:pt x="15087600" y="57150"/>
                  </a:lnTo>
                  <a:lnTo>
                    <a:pt x="15259050" y="57150"/>
                  </a:lnTo>
                  <a:lnTo>
                    <a:pt x="15259050" y="0"/>
                  </a:lnTo>
                  <a:close/>
                </a:path>
                <a:path w="16173450" h="57150">
                  <a:moveTo>
                    <a:pt x="15487650" y="0"/>
                  </a:moveTo>
                  <a:lnTo>
                    <a:pt x="15316200" y="0"/>
                  </a:lnTo>
                  <a:lnTo>
                    <a:pt x="15316200" y="57150"/>
                  </a:lnTo>
                  <a:lnTo>
                    <a:pt x="15487650" y="57150"/>
                  </a:lnTo>
                  <a:lnTo>
                    <a:pt x="15487650" y="0"/>
                  </a:lnTo>
                  <a:close/>
                </a:path>
                <a:path w="16173450" h="57150">
                  <a:moveTo>
                    <a:pt x="15716250" y="0"/>
                  </a:moveTo>
                  <a:lnTo>
                    <a:pt x="15544800" y="0"/>
                  </a:lnTo>
                  <a:lnTo>
                    <a:pt x="15544800" y="57150"/>
                  </a:lnTo>
                  <a:lnTo>
                    <a:pt x="15716250" y="57150"/>
                  </a:lnTo>
                  <a:lnTo>
                    <a:pt x="15716250" y="0"/>
                  </a:lnTo>
                  <a:close/>
                </a:path>
                <a:path w="16173450" h="57150">
                  <a:moveTo>
                    <a:pt x="15944850" y="0"/>
                  </a:moveTo>
                  <a:lnTo>
                    <a:pt x="15773400" y="0"/>
                  </a:lnTo>
                  <a:lnTo>
                    <a:pt x="15773400" y="57150"/>
                  </a:lnTo>
                  <a:lnTo>
                    <a:pt x="15944850" y="57150"/>
                  </a:lnTo>
                  <a:lnTo>
                    <a:pt x="15944850" y="0"/>
                  </a:lnTo>
                  <a:close/>
                </a:path>
                <a:path w="16173450" h="57150">
                  <a:moveTo>
                    <a:pt x="16173450" y="0"/>
                  </a:moveTo>
                  <a:lnTo>
                    <a:pt x="16002000" y="0"/>
                  </a:lnTo>
                  <a:lnTo>
                    <a:pt x="16002000" y="57150"/>
                  </a:lnTo>
                  <a:lnTo>
                    <a:pt x="16173450" y="57150"/>
                  </a:lnTo>
                  <a:lnTo>
                    <a:pt x="1617345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440364" y="1162341"/>
              <a:ext cx="13848080" cy="7962900"/>
            </a:xfrm>
            <a:custGeom>
              <a:avLst/>
              <a:gdLst/>
              <a:ahLst/>
              <a:cxnLst/>
              <a:rect l="l" t="t" r="r" b="b"/>
              <a:pathLst>
                <a:path w="13848080" h="7962900">
                  <a:moveTo>
                    <a:pt x="171462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171462" y="7962290"/>
                  </a:lnTo>
                  <a:lnTo>
                    <a:pt x="171462" y="7905140"/>
                  </a:lnTo>
                  <a:close/>
                </a:path>
                <a:path w="13848080" h="7962900">
                  <a:moveTo>
                    <a:pt x="400062" y="7905140"/>
                  </a:moveTo>
                  <a:lnTo>
                    <a:pt x="228600" y="7905140"/>
                  </a:lnTo>
                  <a:lnTo>
                    <a:pt x="228600" y="7962290"/>
                  </a:lnTo>
                  <a:lnTo>
                    <a:pt x="400062" y="7962290"/>
                  </a:lnTo>
                  <a:lnTo>
                    <a:pt x="400062" y="7905140"/>
                  </a:lnTo>
                  <a:close/>
                </a:path>
                <a:path w="13848080" h="7962900">
                  <a:moveTo>
                    <a:pt x="628650" y="7905140"/>
                  </a:moveTo>
                  <a:lnTo>
                    <a:pt x="457200" y="7905140"/>
                  </a:lnTo>
                  <a:lnTo>
                    <a:pt x="457200" y="7962290"/>
                  </a:lnTo>
                  <a:lnTo>
                    <a:pt x="628650" y="7962290"/>
                  </a:lnTo>
                  <a:lnTo>
                    <a:pt x="628650" y="7905140"/>
                  </a:lnTo>
                  <a:close/>
                </a:path>
                <a:path w="13848080" h="7962900">
                  <a:moveTo>
                    <a:pt x="857250" y="7905140"/>
                  </a:moveTo>
                  <a:lnTo>
                    <a:pt x="685812" y="7905140"/>
                  </a:lnTo>
                  <a:lnTo>
                    <a:pt x="685812" y="7962290"/>
                  </a:lnTo>
                  <a:lnTo>
                    <a:pt x="857250" y="7962290"/>
                  </a:lnTo>
                  <a:lnTo>
                    <a:pt x="857250" y="7905140"/>
                  </a:lnTo>
                  <a:close/>
                </a:path>
                <a:path w="13848080" h="7962900">
                  <a:moveTo>
                    <a:pt x="1085862" y="7905140"/>
                  </a:moveTo>
                  <a:lnTo>
                    <a:pt x="914412" y="7905140"/>
                  </a:lnTo>
                  <a:lnTo>
                    <a:pt x="914412" y="7962290"/>
                  </a:lnTo>
                  <a:lnTo>
                    <a:pt x="1085862" y="7962290"/>
                  </a:lnTo>
                  <a:lnTo>
                    <a:pt x="1085862" y="7905140"/>
                  </a:lnTo>
                  <a:close/>
                </a:path>
                <a:path w="13848080" h="7962900">
                  <a:moveTo>
                    <a:pt x="1314462" y="7905140"/>
                  </a:moveTo>
                  <a:lnTo>
                    <a:pt x="1143000" y="7905140"/>
                  </a:lnTo>
                  <a:lnTo>
                    <a:pt x="1143000" y="7962290"/>
                  </a:lnTo>
                  <a:lnTo>
                    <a:pt x="1314462" y="7962290"/>
                  </a:lnTo>
                  <a:lnTo>
                    <a:pt x="1314462" y="7905140"/>
                  </a:lnTo>
                  <a:close/>
                </a:path>
                <a:path w="13848080" h="7962900">
                  <a:moveTo>
                    <a:pt x="1543062" y="7905140"/>
                  </a:moveTo>
                  <a:lnTo>
                    <a:pt x="1371600" y="7905140"/>
                  </a:lnTo>
                  <a:lnTo>
                    <a:pt x="1371600" y="7962290"/>
                  </a:lnTo>
                  <a:lnTo>
                    <a:pt x="1543062" y="7962290"/>
                  </a:lnTo>
                  <a:lnTo>
                    <a:pt x="1543062" y="7905140"/>
                  </a:lnTo>
                  <a:close/>
                </a:path>
                <a:path w="13848080" h="7962900">
                  <a:moveTo>
                    <a:pt x="1771650" y="7905140"/>
                  </a:moveTo>
                  <a:lnTo>
                    <a:pt x="1600212" y="7905140"/>
                  </a:lnTo>
                  <a:lnTo>
                    <a:pt x="1600212" y="7962290"/>
                  </a:lnTo>
                  <a:lnTo>
                    <a:pt x="1771650" y="7962290"/>
                  </a:lnTo>
                  <a:lnTo>
                    <a:pt x="1771650" y="7905140"/>
                  </a:lnTo>
                  <a:close/>
                </a:path>
                <a:path w="13848080" h="7962900">
                  <a:moveTo>
                    <a:pt x="2000262" y="7905140"/>
                  </a:moveTo>
                  <a:lnTo>
                    <a:pt x="1828812" y="7905140"/>
                  </a:lnTo>
                  <a:lnTo>
                    <a:pt x="1828812" y="7962290"/>
                  </a:lnTo>
                  <a:lnTo>
                    <a:pt x="2000262" y="7962290"/>
                  </a:lnTo>
                  <a:lnTo>
                    <a:pt x="2000262" y="7905140"/>
                  </a:lnTo>
                  <a:close/>
                </a:path>
                <a:path w="13848080" h="7962900">
                  <a:moveTo>
                    <a:pt x="2228862" y="7905140"/>
                  </a:moveTo>
                  <a:lnTo>
                    <a:pt x="2057412" y="7905140"/>
                  </a:lnTo>
                  <a:lnTo>
                    <a:pt x="2057412" y="7962290"/>
                  </a:lnTo>
                  <a:lnTo>
                    <a:pt x="2228862" y="7962290"/>
                  </a:lnTo>
                  <a:lnTo>
                    <a:pt x="2228862" y="7905140"/>
                  </a:lnTo>
                  <a:close/>
                </a:path>
                <a:path w="13848080" h="7962900">
                  <a:moveTo>
                    <a:pt x="2457462" y="7905140"/>
                  </a:moveTo>
                  <a:lnTo>
                    <a:pt x="2286000" y="7905140"/>
                  </a:lnTo>
                  <a:lnTo>
                    <a:pt x="2286000" y="7962290"/>
                  </a:lnTo>
                  <a:lnTo>
                    <a:pt x="2457462" y="7962290"/>
                  </a:lnTo>
                  <a:lnTo>
                    <a:pt x="2457462" y="7905140"/>
                  </a:lnTo>
                  <a:close/>
                </a:path>
                <a:path w="13848080" h="7962900">
                  <a:moveTo>
                    <a:pt x="2686062" y="7905140"/>
                  </a:moveTo>
                  <a:lnTo>
                    <a:pt x="2514612" y="7905140"/>
                  </a:lnTo>
                  <a:lnTo>
                    <a:pt x="2514612" y="7962290"/>
                  </a:lnTo>
                  <a:lnTo>
                    <a:pt x="2686062" y="7962290"/>
                  </a:lnTo>
                  <a:lnTo>
                    <a:pt x="2686062" y="7905140"/>
                  </a:lnTo>
                  <a:close/>
                </a:path>
                <a:path w="13848080" h="7962900">
                  <a:moveTo>
                    <a:pt x="2914650" y="7905140"/>
                  </a:moveTo>
                  <a:lnTo>
                    <a:pt x="2743212" y="7905140"/>
                  </a:lnTo>
                  <a:lnTo>
                    <a:pt x="2743212" y="7962290"/>
                  </a:lnTo>
                  <a:lnTo>
                    <a:pt x="2914650" y="7962290"/>
                  </a:lnTo>
                  <a:lnTo>
                    <a:pt x="2914650" y="7905140"/>
                  </a:lnTo>
                  <a:close/>
                </a:path>
                <a:path w="13848080" h="7962900">
                  <a:moveTo>
                    <a:pt x="3143262" y="7905140"/>
                  </a:moveTo>
                  <a:lnTo>
                    <a:pt x="2971812" y="7905140"/>
                  </a:lnTo>
                  <a:lnTo>
                    <a:pt x="2971812" y="7962290"/>
                  </a:lnTo>
                  <a:lnTo>
                    <a:pt x="3143262" y="7962290"/>
                  </a:lnTo>
                  <a:lnTo>
                    <a:pt x="3143262" y="7905140"/>
                  </a:lnTo>
                  <a:close/>
                </a:path>
                <a:path w="13848080" h="7962900">
                  <a:moveTo>
                    <a:pt x="3371862" y="7905140"/>
                  </a:moveTo>
                  <a:lnTo>
                    <a:pt x="3200412" y="7905140"/>
                  </a:lnTo>
                  <a:lnTo>
                    <a:pt x="3200412" y="7962290"/>
                  </a:lnTo>
                  <a:lnTo>
                    <a:pt x="3371862" y="7962290"/>
                  </a:lnTo>
                  <a:lnTo>
                    <a:pt x="3371862" y="7905140"/>
                  </a:lnTo>
                  <a:close/>
                </a:path>
                <a:path w="13848080" h="7962900">
                  <a:moveTo>
                    <a:pt x="3600462" y="7905140"/>
                  </a:moveTo>
                  <a:lnTo>
                    <a:pt x="3429000" y="7905140"/>
                  </a:lnTo>
                  <a:lnTo>
                    <a:pt x="3429000" y="7962290"/>
                  </a:lnTo>
                  <a:lnTo>
                    <a:pt x="3600462" y="7962290"/>
                  </a:lnTo>
                  <a:lnTo>
                    <a:pt x="3600462" y="7905140"/>
                  </a:lnTo>
                  <a:close/>
                </a:path>
                <a:path w="13848080" h="7962900">
                  <a:moveTo>
                    <a:pt x="3829062" y="7905140"/>
                  </a:moveTo>
                  <a:lnTo>
                    <a:pt x="3657612" y="7905140"/>
                  </a:lnTo>
                  <a:lnTo>
                    <a:pt x="3657612" y="7962290"/>
                  </a:lnTo>
                  <a:lnTo>
                    <a:pt x="3829062" y="7962290"/>
                  </a:lnTo>
                  <a:lnTo>
                    <a:pt x="3829062" y="7905140"/>
                  </a:lnTo>
                  <a:close/>
                </a:path>
                <a:path w="13848080" h="7962900">
                  <a:moveTo>
                    <a:pt x="4057662" y="7905140"/>
                  </a:moveTo>
                  <a:lnTo>
                    <a:pt x="3886212" y="7905140"/>
                  </a:lnTo>
                  <a:lnTo>
                    <a:pt x="3886212" y="7962290"/>
                  </a:lnTo>
                  <a:lnTo>
                    <a:pt x="4057662" y="7962290"/>
                  </a:lnTo>
                  <a:lnTo>
                    <a:pt x="4057662" y="7905140"/>
                  </a:lnTo>
                  <a:close/>
                </a:path>
                <a:path w="13848080" h="7962900">
                  <a:moveTo>
                    <a:pt x="4286262" y="7905140"/>
                  </a:moveTo>
                  <a:lnTo>
                    <a:pt x="4114812" y="7905140"/>
                  </a:lnTo>
                  <a:lnTo>
                    <a:pt x="4114812" y="7962290"/>
                  </a:lnTo>
                  <a:lnTo>
                    <a:pt x="4286262" y="7962290"/>
                  </a:lnTo>
                  <a:lnTo>
                    <a:pt x="4286262" y="7905140"/>
                  </a:lnTo>
                  <a:close/>
                </a:path>
                <a:path w="13848080" h="7962900">
                  <a:moveTo>
                    <a:pt x="4514862" y="7905140"/>
                  </a:moveTo>
                  <a:lnTo>
                    <a:pt x="4343412" y="7905140"/>
                  </a:lnTo>
                  <a:lnTo>
                    <a:pt x="4343412" y="7962290"/>
                  </a:lnTo>
                  <a:lnTo>
                    <a:pt x="4514862" y="7962290"/>
                  </a:lnTo>
                  <a:lnTo>
                    <a:pt x="4514862" y="7905140"/>
                  </a:lnTo>
                  <a:close/>
                </a:path>
                <a:path w="13848080" h="7962900">
                  <a:moveTo>
                    <a:pt x="4743462" y="7905140"/>
                  </a:moveTo>
                  <a:lnTo>
                    <a:pt x="4572012" y="7905140"/>
                  </a:lnTo>
                  <a:lnTo>
                    <a:pt x="4572012" y="7962290"/>
                  </a:lnTo>
                  <a:lnTo>
                    <a:pt x="4743462" y="7962290"/>
                  </a:lnTo>
                  <a:lnTo>
                    <a:pt x="4743462" y="7905140"/>
                  </a:lnTo>
                  <a:close/>
                </a:path>
                <a:path w="13848080" h="7962900">
                  <a:moveTo>
                    <a:pt x="4972062" y="7905140"/>
                  </a:moveTo>
                  <a:lnTo>
                    <a:pt x="4800612" y="7905140"/>
                  </a:lnTo>
                  <a:lnTo>
                    <a:pt x="4800612" y="7962290"/>
                  </a:lnTo>
                  <a:lnTo>
                    <a:pt x="4972062" y="7962290"/>
                  </a:lnTo>
                  <a:lnTo>
                    <a:pt x="4972062" y="7905140"/>
                  </a:lnTo>
                  <a:close/>
                </a:path>
                <a:path w="13848080" h="7962900">
                  <a:moveTo>
                    <a:pt x="5200662" y="7905140"/>
                  </a:moveTo>
                  <a:lnTo>
                    <a:pt x="5029212" y="7905140"/>
                  </a:lnTo>
                  <a:lnTo>
                    <a:pt x="5029212" y="7962290"/>
                  </a:lnTo>
                  <a:lnTo>
                    <a:pt x="5200662" y="7962290"/>
                  </a:lnTo>
                  <a:lnTo>
                    <a:pt x="5200662" y="7905140"/>
                  </a:lnTo>
                  <a:close/>
                </a:path>
                <a:path w="13848080" h="7962900">
                  <a:moveTo>
                    <a:pt x="5429262" y="7905140"/>
                  </a:moveTo>
                  <a:lnTo>
                    <a:pt x="5257812" y="7905140"/>
                  </a:lnTo>
                  <a:lnTo>
                    <a:pt x="5257812" y="7962290"/>
                  </a:lnTo>
                  <a:lnTo>
                    <a:pt x="5429262" y="7962290"/>
                  </a:lnTo>
                  <a:lnTo>
                    <a:pt x="5429262" y="7905140"/>
                  </a:lnTo>
                  <a:close/>
                </a:path>
                <a:path w="13848080" h="7962900">
                  <a:moveTo>
                    <a:pt x="5657862" y="7905140"/>
                  </a:moveTo>
                  <a:lnTo>
                    <a:pt x="5486412" y="7905140"/>
                  </a:lnTo>
                  <a:lnTo>
                    <a:pt x="5486412" y="7962290"/>
                  </a:lnTo>
                  <a:lnTo>
                    <a:pt x="5657862" y="7962290"/>
                  </a:lnTo>
                  <a:lnTo>
                    <a:pt x="5657862" y="7905140"/>
                  </a:lnTo>
                  <a:close/>
                </a:path>
                <a:path w="13848080" h="7962900">
                  <a:moveTo>
                    <a:pt x="5886462" y="7905140"/>
                  </a:moveTo>
                  <a:lnTo>
                    <a:pt x="5715012" y="7905140"/>
                  </a:lnTo>
                  <a:lnTo>
                    <a:pt x="5715012" y="7962290"/>
                  </a:lnTo>
                  <a:lnTo>
                    <a:pt x="5886462" y="7962290"/>
                  </a:lnTo>
                  <a:lnTo>
                    <a:pt x="5886462" y="7905140"/>
                  </a:lnTo>
                  <a:close/>
                </a:path>
                <a:path w="13848080" h="7962900">
                  <a:moveTo>
                    <a:pt x="6115062" y="7905140"/>
                  </a:moveTo>
                  <a:lnTo>
                    <a:pt x="5943612" y="7905140"/>
                  </a:lnTo>
                  <a:lnTo>
                    <a:pt x="5943612" y="7962290"/>
                  </a:lnTo>
                  <a:lnTo>
                    <a:pt x="6115062" y="7962290"/>
                  </a:lnTo>
                  <a:lnTo>
                    <a:pt x="6115062" y="7905140"/>
                  </a:lnTo>
                  <a:close/>
                </a:path>
                <a:path w="13848080" h="7962900">
                  <a:moveTo>
                    <a:pt x="6343663" y="7905140"/>
                  </a:moveTo>
                  <a:lnTo>
                    <a:pt x="6172212" y="7905140"/>
                  </a:lnTo>
                  <a:lnTo>
                    <a:pt x="6172212" y="7962290"/>
                  </a:lnTo>
                  <a:lnTo>
                    <a:pt x="6343663" y="7962290"/>
                  </a:lnTo>
                  <a:lnTo>
                    <a:pt x="6343663" y="7905140"/>
                  </a:lnTo>
                  <a:close/>
                </a:path>
                <a:path w="13848080" h="7962900">
                  <a:moveTo>
                    <a:pt x="6572263" y="7905140"/>
                  </a:moveTo>
                  <a:lnTo>
                    <a:pt x="6400813" y="7905140"/>
                  </a:lnTo>
                  <a:lnTo>
                    <a:pt x="6400813" y="7962290"/>
                  </a:lnTo>
                  <a:lnTo>
                    <a:pt x="6572263" y="7962290"/>
                  </a:lnTo>
                  <a:lnTo>
                    <a:pt x="6572263" y="7905140"/>
                  </a:lnTo>
                  <a:close/>
                </a:path>
                <a:path w="13848080" h="7962900">
                  <a:moveTo>
                    <a:pt x="6800863" y="7905140"/>
                  </a:moveTo>
                  <a:lnTo>
                    <a:pt x="6629413" y="7905140"/>
                  </a:lnTo>
                  <a:lnTo>
                    <a:pt x="6629413" y="7962290"/>
                  </a:lnTo>
                  <a:lnTo>
                    <a:pt x="6800863" y="7962290"/>
                  </a:lnTo>
                  <a:lnTo>
                    <a:pt x="6800863" y="7905140"/>
                  </a:lnTo>
                  <a:close/>
                </a:path>
                <a:path w="13848080" h="7962900">
                  <a:moveTo>
                    <a:pt x="7029463" y="7905140"/>
                  </a:moveTo>
                  <a:lnTo>
                    <a:pt x="6858013" y="7905140"/>
                  </a:lnTo>
                  <a:lnTo>
                    <a:pt x="6858013" y="7962290"/>
                  </a:lnTo>
                  <a:lnTo>
                    <a:pt x="7029463" y="7962290"/>
                  </a:lnTo>
                  <a:lnTo>
                    <a:pt x="7029463" y="7905140"/>
                  </a:lnTo>
                  <a:close/>
                </a:path>
                <a:path w="13848080" h="7962900">
                  <a:moveTo>
                    <a:pt x="7258063" y="7905140"/>
                  </a:moveTo>
                  <a:lnTo>
                    <a:pt x="7086613" y="7905140"/>
                  </a:lnTo>
                  <a:lnTo>
                    <a:pt x="7086613" y="7962290"/>
                  </a:lnTo>
                  <a:lnTo>
                    <a:pt x="7258063" y="7962290"/>
                  </a:lnTo>
                  <a:lnTo>
                    <a:pt x="7258063" y="7905140"/>
                  </a:lnTo>
                  <a:close/>
                </a:path>
                <a:path w="13848080" h="7962900">
                  <a:moveTo>
                    <a:pt x="7486663" y="7905140"/>
                  </a:moveTo>
                  <a:lnTo>
                    <a:pt x="7315213" y="7905140"/>
                  </a:lnTo>
                  <a:lnTo>
                    <a:pt x="7315213" y="7962290"/>
                  </a:lnTo>
                  <a:lnTo>
                    <a:pt x="7486663" y="7962290"/>
                  </a:lnTo>
                  <a:lnTo>
                    <a:pt x="7486663" y="7905140"/>
                  </a:lnTo>
                  <a:close/>
                </a:path>
                <a:path w="13848080" h="7962900">
                  <a:moveTo>
                    <a:pt x="7715263" y="7905140"/>
                  </a:moveTo>
                  <a:lnTo>
                    <a:pt x="7543813" y="7905140"/>
                  </a:lnTo>
                  <a:lnTo>
                    <a:pt x="7543813" y="7962290"/>
                  </a:lnTo>
                  <a:lnTo>
                    <a:pt x="7715263" y="7962290"/>
                  </a:lnTo>
                  <a:lnTo>
                    <a:pt x="7715263" y="7905140"/>
                  </a:lnTo>
                  <a:close/>
                </a:path>
                <a:path w="13848080" h="7962900">
                  <a:moveTo>
                    <a:pt x="7943863" y="7905140"/>
                  </a:moveTo>
                  <a:lnTo>
                    <a:pt x="7772413" y="7905140"/>
                  </a:lnTo>
                  <a:lnTo>
                    <a:pt x="7772413" y="7962290"/>
                  </a:lnTo>
                  <a:lnTo>
                    <a:pt x="7943863" y="7962290"/>
                  </a:lnTo>
                  <a:lnTo>
                    <a:pt x="7943863" y="7905140"/>
                  </a:lnTo>
                  <a:close/>
                </a:path>
                <a:path w="13848080" h="7962900">
                  <a:moveTo>
                    <a:pt x="8172463" y="7905140"/>
                  </a:moveTo>
                  <a:lnTo>
                    <a:pt x="8001013" y="7905140"/>
                  </a:lnTo>
                  <a:lnTo>
                    <a:pt x="8001013" y="7962290"/>
                  </a:lnTo>
                  <a:lnTo>
                    <a:pt x="8172463" y="7962290"/>
                  </a:lnTo>
                  <a:lnTo>
                    <a:pt x="8172463" y="7905140"/>
                  </a:lnTo>
                  <a:close/>
                </a:path>
                <a:path w="13848080" h="7962900">
                  <a:moveTo>
                    <a:pt x="8401063" y="7905140"/>
                  </a:moveTo>
                  <a:lnTo>
                    <a:pt x="8229613" y="7905140"/>
                  </a:lnTo>
                  <a:lnTo>
                    <a:pt x="8229613" y="7962290"/>
                  </a:lnTo>
                  <a:lnTo>
                    <a:pt x="8401063" y="7962290"/>
                  </a:lnTo>
                  <a:lnTo>
                    <a:pt x="8401063" y="7905140"/>
                  </a:lnTo>
                  <a:close/>
                </a:path>
                <a:path w="13848080" h="7962900">
                  <a:moveTo>
                    <a:pt x="8629663" y="7905140"/>
                  </a:moveTo>
                  <a:lnTo>
                    <a:pt x="8458213" y="7905140"/>
                  </a:lnTo>
                  <a:lnTo>
                    <a:pt x="8458213" y="7962290"/>
                  </a:lnTo>
                  <a:lnTo>
                    <a:pt x="8629663" y="7962290"/>
                  </a:lnTo>
                  <a:lnTo>
                    <a:pt x="8629663" y="7905140"/>
                  </a:lnTo>
                  <a:close/>
                </a:path>
                <a:path w="13848080" h="7962900">
                  <a:moveTo>
                    <a:pt x="8858263" y="7905140"/>
                  </a:moveTo>
                  <a:lnTo>
                    <a:pt x="8686813" y="7905140"/>
                  </a:lnTo>
                  <a:lnTo>
                    <a:pt x="8686813" y="7962290"/>
                  </a:lnTo>
                  <a:lnTo>
                    <a:pt x="8858263" y="7962290"/>
                  </a:lnTo>
                  <a:lnTo>
                    <a:pt x="8858263" y="7905140"/>
                  </a:lnTo>
                  <a:close/>
                </a:path>
                <a:path w="13848080" h="7962900">
                  <a:moveTo>
                    <a:pt x="9086863" y="7905140"/>
                  </a:moveTo>
                  <a:lnTo>
                    <a:pt x="8915413" y="7905140"/>
                  </a:lnTo>
                  <a:lnTo>
                    <a:pt x="8915413" y="7962290"/>
                  </a:lnTo>
                  <a:lnTo>
                    <a:pt x="9086863" y="7962290"/>
                  </a:lnTo>
                  <a:lnTo>
                    <a:pt x="9086863" y="7905140"/>
                  </a:lnTo>
                  <a:close/>
                </a:path>
                <a:path w="13848080" h="7962900">
                  <a:moveTo>
                    <a:pt x="9315463" y="7905140"/>
                  </a:moveTo>
                  <a:lnTo>
                    <a:pt x="9144013" y="7905140"/>
                  </a:lnTo>
                  <a:lnTo>
                    <a:pt x="9144013" y="7962290"/>
                  </a:lnTo>
                  <a:lnTo>
                    <a:pt x="9315463" y="7962290"/>
                  </a:lnTo>
                  <a:lnTo>
                    <a:pt x="9315463" y="7905140"/>
                  </a:lnTo>
                  <a:close/>
                </a:path>
                <a:path w="13848080" h="7962900">
                  <a:moveTo>
                    <a:pt x="9544063" y="7905140"/>
                  </a:moveTo>
                  <a:lnTo>
                    <a:pt x="9372613" y="7905140"/>
                  </a:lnTo>
                  <a:lnTo>
                    <a:pt x="9372613" y="7962290"/>
                  </a:lnTo>
                  <a:lnTo>
                    <a:pt x="9544063" y="7962290"/>
                  </a:lnTo>
                  <a:lnTo>
                    <a:pt x="9544063" y="7905140"/>
                  </a:lnTo>
                  <a:close/>
                </a:path>
                <a:path w="13848080" h="7962900">
                  <a:moveTo>
                    <a:pt x="9772663" y="7905140"/>
                  </a:moveTo>
                  <a:lnTo>
                    <a:pt x="9601213" y="7905140"/>
                  </a:lnTo>
                  <a:lnTo>
                    <a:pt x="9601213" y="7962290"/>
                  </a:lnTo>
                  <a:lnTo>
                    <a:pt x="9772663" y="7962290"/>
                  </a:lnTo>
                  <a:lnTo>
                    <a:pt x="9772663" y="7905140"/>
                  </a:lnTo>
                  <a:close/>
                </a:path>
                <a:path w="13848080" h="7962900">
                  <a:moveTo>
                    <a:pt x="10001263" y="7905140"/>
                  </a:moveTo>
                  <a:lnTo>
                    <a:pt x="9829813" y="7905140"/>
                  </a:lnTo>
                  <a:lnTo>
                    <a:pt x="9829813" y="7962290"/>
                  </a:lnTo>
                  <a:lnTo>
                    <a:pt x="10001263" y="7962290"/>
                  </a:lnTo>
                  <a:lnTo>
                    <a:pt x="10001263" y="7905140"/>
                  </a:lnTo>
                  <a:close/>
                </a:path>
                <a:path w="13848080" h="7962900">
                  <a:moveTo>
                    <a:pt x="10229863" y="7905140"/>
                  </a:moveTo>
                  <a:lnTo>
                    <a:pt x="10058413" y="7905140"/>
                  </a:lnTo>
                  <a:lnTo>
                    <a:pt x="10058413" y="7962290"/>
                  </a:lnTo>
                  <a:lnTo>
                    <a:pt x="10229863" y="7962290"/>
                  </a:lnTo>
                  <a:lnTo>
                    <a:pt x="10229863" y="7905140"/>
                  </a:lnTo>
                  <a:close/>
                </a:path>
                <a:path w="13848080" h="7962900">
                  <a:moveTo>
                    <a:pt x="10458463" y="7905140"/>
                  </a:moveTo>
                  <a:lnTo>
                    <a:pt x="10287013" y="7905140"/>
                  </a:lnTo>
                  <a:lnTo>
                    <a:pt x="10287013" y="7962290"/>
                  </a:lnTo>
                  <a:lnTo>
                    <a:pt x="10458463" y="7962290"/>
                  </a:lnTo>
                  <a:lnTo>
                    <a:pt x="10458463" y="7905140"/>
                  </a:lnTo>
                  <a:close/>
                </a:path>
                <a:path w="13848080" h="7962900">
                  <a:moveTo>
                    <a:pt x="10687063" y="7905140"/>
                  </a:moveTo>
                  <a:lnTo>
                    <a:pt x="10515613" y="7905140"/>
                  </a:lnTo>
                  <a:lnTo>
                    <a:pt x="10515613" y="7962290"/>
                  </a:lnTo>
                  <a:lnTo>
                    <a:pt x="10687063" y="7962290"/>
                  </a:lnTo>
                  <a:lnTo>
                    <a:pt x="10687063" y="7905140"/>
                  </a:lnTo>
                  <a:close/>
                </a:path>
                <a:path w="13848080" h="7962900">
                  <a:moveTo>
                    <a:pt x="10915663" y="7905140"/>
                  </a:moveTo>
                  <a:lnTo>
                    <a:pt x="10744213" y="7905140"/>
                  </a:lnTo>
                  <a:lnTo>
                    <a:pt x="10744213" y="7962290"/>
                  </a:lnTo>
                  <a:lnTo>
                    <a:pt x="10915663" y="7962290"/>
                  </a:lnTo>
                  <a:lnTo>
                    <a:pt x="10915663" y="7905140"/>
                  </a:lnTo>
                  <a:close/>
                </a:path>
                <a:path w="13848080" h="7962900">
                  <a:moveTo>
                    <a:pt x="11144263" y="7905140"/>
                  </a:moveTo>
                  <a:lnTo>
                    <a:pt x="10972813" y="7905140"/>
                  </a:lnTo>
                  <a:lnTo>
                    <a:pt x="10972813" y="7962290"/>
                  </a:lnTo>
                  <a:lnTo>
                    <a:pt x="11144263" y="7962290"/>
                  </a:lnTo>
                  <a:lnTo>
                    <a:pt x="11144263" y="7905140"/>
                  </a:lnTo>
                  <a:close/>
                </a:path>
                <a:path w="13848080" h="7962900">
                  <a:moveTo>
                    <a:pt x="11372863" y="7905140"/>
                  </a:moveTo>
                  <a:lnTo>
                    <a:pt x="11201413" y="7905140"/>
                  </a:lnTo>
                  <a:lnTo>
                    <a:pt x="11201413" y="7962290"/>
                  </a:lnTo>
                  <a:lnTo>
                    <a:pt x="11372863" y="7962290"/>
                  </a:lnTo>
                  <a:lnTo>
                    <a:pt x="11372863" y="7905140"/>
                  </a:lnTo>
                  <a:close/>
                </a:path>
                <a:path w="13848080" h="7962900">
                  <a:moveTo>
                    <a:pt x="11601463" y="7905140"/>
                  </a:moveTo>
                  <a:lnTo>
                    <a:pt x="11430013" y="7905140"/>
                  </a:lnTo>
                  <a:lnTo>
                    <a:pt x="11430013" y="7962290"/>
                  </a:lnTo>
                  <a:lnTo>
                    <a:pt x="11601463" y="7962290"/>
                  </a:lnTo>
                  <a:lnTo>
                    <a:pt x="11601463" y="7905140"/>
                  </a:lnTo>
                  <a:close/>
                </a:path>
                <a:path w="13848080" h="7962900">
                  <a:moveTo>
                    <a:pt x="11814632" y="0"/>
                  </a:moveTo>
                  <a:lnTo>
                    <a:pt x="11643182" y="0"/>
                  </a:lnTo>
                  <a:lnTo>
                    <a:pt x="11643182" y="57150"/>
                  </a:lnTo>
                  <a:lnTo>
                    <a:pt x="11814632" y="57150"/>
                  </a:lnTo>
                  <a:lnTo>
                    <a:pt x="11814632" y="0"/>
                  </a:lnTo>
                  <a:close/>
                </a:path>
                <a:path w="13848080" h="7962900">
                  <a:moveTo>
                    <a:pt x="11830063" y="7905140"/>
                  </a:moveTo>
                  <a:lnTo>
                    <a:pt x="11658613" y="7905140"/>
                  </a:lnTo>
                  <a:lnTo>
                    <a:pt x="11658613" y="7962290"/>
                  </a:lnTo>
                  <a:lnTo>
                    <a:pt x="11830063" y="7962290"/>
                  </a:lnTo>
                  <a:lnTo>
                    <a:pt x="11830063" y="7905140"/>
                  </a:lnTo>
                  <a:close/>
                </a:path>
                <a:path w="13848080" h="7962900">
                  <a:moveTo>
                    <a:pt x="12043232" y="0"/>
                  </a:moveTo>
                  <a:lnTo>
                    <a:pt x="11871782" y="0"/>
                  </a:lnTo>
                  <a:lnTo>
                    <a:pt x="11871782" y="57150"/>
                  </a:lnTo>
                  <a:lnTo>
                    <a:pt x="12043232" y="57150"/>
                  </a:lnTo>
                  <a:lnTo>
                    <a:pt x="12043232" y="0"/>
                  </a:lnTo>
                  <a:close/>
                </a:path>
                <a:path w="13848080" h="7962900">
                  <a:moveTo>
                    <a:pt x="12058663" y="7905140"/>
                  </a:moveTo>
                  <a:lnTo>
                    <a:pt x="11887213" y="7905140"/>
                  </a:lnTo>
                  <a:lnTo>
                    <a:pt x="11887213" y="7962290"/>
                  </a:lnTo>
                  <a:lnTo>
                    <a:pt x="12058663" y="7962290"/>
                  </a:lnTo>
                  <a:lnTo>
                    <a:pt x="12058663" y="7905140"/>
                  </a:lnTo>
                  <a:close/>
                </a:path>
                <a:path w="13848080" h="7962900">
                  <a:moveTo>
                    <a:pt x="12271832" y="0"/>
                  </a:moveTo>
                  <a:lnTo>
                    <a:pt x="12100382" y="0"/>
                  </a:lnTo>
                  <a:lnTo>
                    <a:pt x="12100382" y="57150"/>
                  </a:lnTo>
                  <a:lnTo>
                    <a:pt x="12271832" y="57150"/>
                  </a:lnTo>
                  <a:lnTo>
                    <a:pt x="12271832" y="0"/>
                  </a:lnTo>
                  <a:close/>
                </a:path>
                <a:path w="13848080" h="7962900">
                  <a:moveTo>
                    <a:pt x="12287263" y="7905140"/>
                  </a:moveTo>
                  <a:lnTo>
                    <a:pt x="12115813" y="7905140"/>
                  </a:lnTo>
                  <a:lnTo>
                    <a:pt x="12115813" y="7962290"/>
                  </a:lnTo>
                  <a:lnTo>
                    <a:pt x="12287263" y="7962290"/>
                  </a:lnTo>
                  <a:lnTo>
                    <a:pt x="12287263" y="7905140"/>
                  </a:lnTo>
                  <a:close/>
                </a:path>
                <a:path w="13848080" h="7962900">
                  <a:moveTo>
                    <a:pt x="12500432" y="0"/>
                  </a:moveTo>
                  <a:lnTo>
                    <a:pt x="12328982" y="0"/>
                  </a:lnTo>
                  <a:lnTo>
                    <a:pt x="12328982" y="57150"/>
                  </a:lnTo>
                  <a:lnTo>
                    <a:pt x="12500432" y="57150"/>
                  </a:lnTo>
                  <a:lnTo>
                    <a:pt x="12500432" y="0"/>
                  </a:lnTo>
                  <a:close/>
                </a:path>
                <a:path w="13848080" h="7962900">
                  <a:moveTo>
                    <a:pt x="12515863" y="7905140"/>
                  </a:moveTo>
                  <a:lnTo>
                    <a:pt x="12344413" y="7905140"/>
                  </a:lnTo>
                  <a:lnTo>
                    <a:pt x="12344413" y="7962290"/>
                  </a:lnTo>
                  <a:lnTo>
                    <a:pt x="12515863" y="7962290"/>
                  </a:lnTo>
                  <a:lnTo>
                    <a:pt x="12515863" y="7905140"/>
                  </a:lnTo>
                  <a:close/>
                </a:path>
                <a:path w="13848080" h="7962900">
                  <a:moveTo>
                    <a:pt x="12729032" y="0"/>
                  </a:moveTo>
                  <a:lnTo>
                    <a:pt x="12557582" y="0"/>
                  </a:lnTo>
                  <a:lnTo>
                    <a:pt x="12557582" y="57150"/>
                  </a:lnTo>
                  <a:lnTo>
                    <a:pt x="12729032" y="57150"/>
                  </a:lnTo>
                  <a:lnTo>
                    <a:pt x="12729032" y="0"/>
                  </a:lnTo>
                  <a:close/>
                </a:path>
                <a:path w="13848080" h="7962900">
                  <a:moveTo>
                    <a:pt x="12744463" y="7905140"/>
                  </a:moveTo>
                  <a:lnTo>
                    <a:pt x="12573013" y="7905140"/>
                  </a:lnTo>
                  <a:lnTo>
                    <a:pt x="12573013" y="7962290"/>
                  </a:lnTo>
                  <a:lnTo>
                    <a:pt x="12744463" y="7962290"/>
                  </a:lnTo>
                  <a:lnTo>
                    <a:pt x="12744463" y="7905140"/>
                  </a:lnTo>
                  <a:close/>
                </a:path>
                <a:path w="13848080" h="7962900">
                  <a:moveTo>
                    <a:pt x="12957632" y="0"/>
                  </a:moveTo>
                  <a:lnTo>
                    <a:pt x="12786182" y="0"/>
                  </a:lnTo>
                  <a:lnTo>
                    <a:pt x="12786182" y="57150"/>
                  </a:lnTo>
                  <a:lnTo>
                    <a:pt x="12957632" y="57150"/>
                  </a:lnTo>
                  <a:lnTo>
                    <a:pt x="12957632" y="0"/>
                  </a:lnTo>
                  <a:close/>
                </a:path>
                <a:path w="13848080" h="7962900">
                  <a:moveTo>
                    <a:pt x="12973063" y="7905140"/>
                  </a:moveTo>
                  <a:lnTo>
                    <a:pt x="12801613" y="7905140"/>
                  </a:lnTo>
                  <a:lnTo>
                    <a:pt x="12801613" y="7962290"/>
                  </a:lnTo>
                  <a:lnTo>
                    <a:pt x="12973063" y="7962290"/>
                  </a:lnTo>
                  <a:lnTo>
                    <a:pt x="12973063" y="7905140"/>
                  </a:lnTo>
                  <a:close/>
                </a:path>
                <a:path w="13848080" h="7962900">
                  <a:moveTo>
                    <a:pt x="13186232" y="0"/>
                  </a:moveTo>
                  <a:lnTo>
                    <a:pt x="13014782" y="0"/>
                  </a:lnTo>
                  <a:lnTo>
                    <a:pt x="13014782" y="57150"/>
                  </a:lnTo>
                  <a:lnTo>
                    <a:pt x="13186232" y="57150"/>
                  </a:lnTo>
                  <a:lnTo>
                    <a:pt x="13186232" y="0"/>
                  </a:lnTo>
                  <a:close/>
                </a:path>
                <a:path w="13848080" h="7962900">
                  <a:moveTo>
                    <a:pt x="13201663" y="7905140"/>
                  </a:moveTo>
                  <a:lnTo>
                    <a:pt x="13030213" y="7905140"/>
                  </a:lnTo>
                  <a:lnTo>
                    <a:pt x="13030213" y="7962290"/>
                  </a:lnTo>
                  <a:lnTo>
                    <a:pt x="13201663" y="7962290"/>
                  </a:lnTo>
                  <a:lnTo>
                    <a:pt x="13201663" y="7905140"/>
                  </a:lnTo>
                  <a:close/>
                </a:path>
                <a:path w="13848080" h="7962900">
                  <a:moveTo>
                    <a:pt x="13414832" y="0"/>
                  </a:moveTo>
                  <a:lnTo>
                    <a:pt x="13243382" y="0"/>
                  </a:lnTo>
                  <a:lnTo>
                    <a:pt x="13243382" y="57150"/>
                  </a:lnTo>
                  <a:lnTo>
                    <a:pt x="13414832" y="57150"/>
                  </a:lnTo>
                  <a:lnTo>
                    <a:pt x="13414832" y="0"/>
                  </a:lnTo>
                  <a:close/>
                </a:path>
                <a:path w="13848080" h="7962900">
                  <a:moveTo>
                    <a:pt x="13430263" y="7905140"/>
                  </a:moveTo>
                  <a:lnTo>
                    <a:pt x="13258813" y="7905140"/>
                  </a:lnTo>
                  <a:lnTo>
                    <a:pt x="13258813" y="7962290"/>
                  </a:lnTo>
                  <a:lnTo>
                    <a:pt x="13430263" y="7962290"/>
                  </a:lnTo>
                  <a:lnTo>
                    <a:pt x="13430263" y="7905140"/>
                  </a:lnTo>
                  <a:close/>
                </a:path>
                <a:path w="13848080" h="7962900">
                  <a:moveTo>
                    <a:pt x="13643432" y="0"/>
                  </a:moveTo>
                  <a:lnTo>
                    <a:pt x="13471982" y="0"/>
                  </a:lnTo>
                  <a:lnTo>
                    <a:pt x="13471982" y="57150"/>
                  </a:lnTo>
                  <a:lnTo>
                    <a:pt x="13643432" y="57150"/>
                  </a:lnTo>
                  <a:lnTo>
                    <a:pt x="13643432" y="0"/>
                  </a:lnTo>
                  <a:close/>
                </a:path>
                <a:path w="13848080" h="7962900">
                  <a:moveTo>
                    <a:pt x="13658863" y="7905140"/>
                  </a:moveTo>
                  <a:lnTo>
                    <a:pt x="13487413" y="7905140"/>
                  </a:lnTo>
                  <a:lnTo>
                    <a:pt x="13487413" y="7962290"/>
                  </a:lnTo>
                  <a:lnTo>
                    <a:pt x="13658863" y="7962290"/>
                  </a:lnTo>
                  <a:lnTo>
                    <a:pt x="13658863" y="7905140"/>
                  </a:lnTo>
                  <a:close/>
                </a:path>
                <a:path w="13848080" h="7962900">
                  <a:moveTo>
                    <a:pt x="13847623" y="7905140"/>
                  </a:moveTo>
                  <a:lnTo>
                    <a:pt x="13716013" y="7905140"/>
                  </a:lnTo>
                  <a:lnTo>
                    <a:pt x="13716013" y="7962290"/>
                  </a:lnTo>
                  <a:lnTo>
                    <a:pt x="13847623" y="7962290"/>
                  </a:lnTo>
                  <a:lnTo>
                    <a:pt x="13847623" y="7905140"/>
                  </a:lnTo>
                  <a:close/>
                </a:path>
                <a:path w="13848080" h="7962900">
                  <a:moveTo>
                    <a:pt x="13847623" y="0"/>
                  </a:moveTo>
                  <a:lnTo>
                    <a:pt x="13700582" y="0"/>
                  </a:lnTo>
                  <a:lnTo>
                    <a:pt x="13700582" y="57150"/>
                  </a:lnTo>
                  <a:lnTo>
                    <a:pt x="13847623" y="57150"/>
                  </a:lnTo>
                  <a:lnTo>
                    <a:pt x="1384762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162341"/>
              <a:ext cx="4612005" cy="7962900"/>
            </a:xfrm>
            <a:custGeom>
              <a:avLst/>
              <a:gdLst/>
              <a:ahLst/>
              <a:cxnLst/>
              <a:rect l="l" t="t" r="r" b="b"/>
              <a:pathLst>
                <a:path w="4612005" h="7962900">
                  <a:moveTo>
                    <a:pt x="24396" y="0"/>
                  </a:moveTo>
                  <a:lnTo>
                    <a:pt x="0" y="0"/>
                  </a:lnTo>
                  <a:lnTo>
                    <a:pt x="0" y="57150"/>
                  </a:lnTo>
                  <a:lnTo>
                    <a:pt x="24396" y="57150"/>
                  </a:lnTo>
                  <a:lnTo>
                    <a:pt x="24396" y="0"/>
                  </a:lnTo>
                  <a:close/>
                </a:path>
                <a:path w="4612005" h="7962900">
                  <a:moveTo>
                    <a:pt x="39827" y="7905140"/>
                  </a:moveTo>
                  <a:lnTo>
                    <a:pt x="0" y="7905140"/>
                  </a:lnTo>
                  <a:lnTo>
                    <a:pt x="0" y="7962290"/>
                  </a:lnTo>
                  <a:lnTo>
                    <a:pt x="39827" y="7962290"/>
                  </a:lnTo>
                  <a:lnTo>
                    <a:pt x="39827" y="7905140"/>
                  </a:lnTo>
                  <a:close/>
                </a:path>
                <a:path w="4612005" h="7962900">
                  <a:moveTo>
                    <a:pt x="268427" y="7905140"/>
                  </a:moveTo>
                  <a:lnTo>
                    <a:pt x="96977" y="7905140"/>
                  </a:lnTo>
                  <a:lnTo>
                    <a:pt x="96977" y="7962290"/>
                  </a:lnTo>
                  <a:lnTo>
                    <a:pt x="268427" y="7962290"/>
                  </a:lnTo>
                  <a:lnTo>
                    <a:pt x="268427" y="7905140"/>
                  </a:lnTo>
                  <a:close/>
                </a:path>
                <a:path w="4612005" h="7962900">
                  <a:moveTo>
                    <a:pt x="497027" y="7905140"/>
                  </a:moveTo>
                  <a:lnTo>
                    <a:pt x="325577" y="7905140"/>
                  </a:lnTo>
                  <a:lnTo>
                    <a:pt x="325577" y="7962290"/>
                  </a:lnTo>
                  <a:lnTo>
                    <a:pt x="497027" y="7962290"/>
                  </a:lnTo>
                  <a:lnTo>
                    <a:pt x="497027" y="7905140"/>
                  </a:lnTo>
                  <a:close/>
                </a:path>
                <a:path w="4612005" h="7962900">
                  <a:moveTo>
                    <a:pt x="725627" y="7905140"/>
                  </a:moveTo>
                  <a:lnTo>
                    <a:pt x="554177" y="7905140"/>
                  </a:lnTo>
                  <a:lnTo>
                    <a:pt x="554177" y="7962290"/>
                  </a:lnTo>
                  <a:lnTo>
                    <a:pt x="725627" y="7962290"/>
                  </a:lnTo>
                  <a:lnTo>
                    <a:pt x="725627" y="7905140"/>
                  </a:lnTo>
                  <a:close/>
                </a:path>
                <a:path w="4612005" h="7962900">
                  <a:moveTo>
                    <a:pt x="954227" y="7905140"/>
                  </a:moveTo>
                  <a:lnTo>
                    <a:pt x="782777" y="7905140"/>
                  </a:lnTo>
                  <a:lnTo>
                    <a:pt x="782777" y="7962290"/>
                  </a:lnTo>
                  <a:lnTo>
                    <a:pt x="954227" y="7962290"/>
                  </a:lnTo>
                  <a:lnTo>
                    <a:pt x="954227" y="7905140"/>
                  </a:lnTo>
                  <a:close/>
                </a:path>
                <a:path w="4612005" h="7962900">
                  <a:moveTo>
                    <a:pt x="1182827" y="7905140"/>
                  </a:moveTo>
                  <a:lnTo>
                    <a:pt x="1011377" y="7905140"/>
                  </a:lnTo>
                  <a:lnTo>
                    <a:pt x="1011377" y="7962290"/>
                  </a:lnTo>
                  <a:lnTo>
                    <a:pt x="1182827" y="7962290"/>
                  </a:lnTo>
                  <a:lnTo>
                    <a:pt x="1182827" y="7905140"/>
                  </a:lnTo>
                  <a:close/>
                </a:path>
                <a:path w="4612005" h="7962900">
                  <a:moveTo>
                    <a:pt x="1411427" y="7905140"/>
                  </a:moveTo>
                  <a:lnTo>
                    <a:pt x="1239977" y="7905140"/>
                  </a:lnTo>
                  <a:lnTo>
                    <a:pt x="1239977" y="7962290"/>
                  </a:lnTo>
                  <a:lnTo>
                    <a:pt x="1411427" y="7962290"/>
                  </a:lnTo>
                  <a:lnTo>
                    <a:pt x="1411427" y="7905140"/>
                  </a:lnTo>
                  <a:close/>
                </a:path>
                <a:path w="4612005" h="7962900">
                  <a:moveTo>
                    <a:pt x="1640027" y="7905140"/>
                  </a:moveTo>
                  <a:lnTo>
                    <a:pt x="1468577" y="7905140"/>
                  </a:lnTo>
                  <a:lnTo>
                    <a:pt x="1468577" y="7962290"/>
                  </a:lnTo>
                  <a:lnTo>
                    <a:pt x="1640027" y="7962290"/>
                  </a:lnTo>
                  <a:lnTo>
                    <a:pt x="1640027" y="7905140"/>
                  </a:lnTo>
                  <a:close/>
                </a:path>
                <a:path w="4612005" h="7962900">
                  <a:moveTo>
                    <a:pt x="1868627" y="7905140"/>
                  </a:moveTo>
                  <a:lnTo>
                    <a:pt x="1697177" y="7905140"/>
                  </a:lnTo>
                  <a:lnTo>
                    <a:pt x="1697177" y="7962290"/>
                  </a:lnTo>
                  <a:lnTo>
                    <a:pt x="1868627" y="7962290"/>
                  </a:lnTo>
                  <a:lnTo>
                    <a:pt x="1868627" y="7905140"/>
                  </a:lnTo>
                  <a:close/>
                </a:path>
                <a:path w="4612005" h="7962900">
                  <a:moveTo>
                    <a:pt x="2097227" y="7905140"/>
                  </a:moveTo>
                  <a:lnTo>
                    <a:pt x="1925777" y="7905140"/>
                  </a:lnTo>
                  <a:lnTo>
                    <a:pt x="1925777" y="7962290"/>
                  </a:lnTo>
                  <a:lnTo>
                    <a:pt x="2097227" y="7962290"/>
                  </a:lnTo>
                  <a:lnTo>
                    <a:pt x="2097227" y="7905140"/>
                  </a:lnTo>
                  <a:close/>
                </a:path>
                <a:path w="4612005" h="7962900">
                  <a:moveTo>
                    <a:pt x="2325827" y="7905140"/>
                  </a:moveTo>
                  <a:lnTo>
                    <a:pt x="2154377" y="7905140"/>
                  </a:lnTo>
                  <a:lnTo>
                    <a:pt x="2154377" y="7962290"/>
                  </a:lnTo>
                  <a:lnTo>
                    <a:pt x="2325827" y="7962290"/>
                  </a:lnTo>
                  <a:lnTo>
                    <a:pt x="2325827" y="7905140"/>
                  </a:lnTo>
                  <a:close/>
                </a:path>
                <a:path w="4612005" h="7962900">
                  <a:moveTo>
                    <a:pt x="2554427" y="7905140"/>
                  </a:moveTo>
                  <a:lnTo>
                    <a:pt x="2382977" y="7905140"/>
                  </a:lnTo>
                  <a:lnTo>
                    <a:pt x="2382977" y="7962290"/>
                  </a:lnTo>
                  <a:lnTo>
                    <a:pt x="2554427" y="7962290"/>
                  </a:lnTo>
                  <a:lnTo>
                    <a:pt x="2554427" y="7905140"/>
                  </a:lnTo>
                  <a:close/>
                </a:path>
                <a:path w="4612005" h="7962900">
                  <a:moveTo>
                    <a:pt x="2783027" y="7905140"/>
                  </a:moveTo>
                  <a:lnTo>
                    <a:pt x="2611577" y="7905140"/>
                  </a:lnTo>
                  <a:lnTo>
                    <a:pt x="2611577" y="7962290"/>
                  </a:lnTo>
                  <a:lnTo>
                    <a:pt x="2783027" y="7962290"/>
                  </a:lnTo>
                  <a:lnTo>
                    <a:pt x="2783027" y="7905140"/>
                  </a:lnTo>
                  <a:close/>
                </a:path>
                <a:path w="4612005" h="7962900">
                  <a:moveTo>
                    <a:pt x="3011627" y="7905140"/>
                  </a:moveTo>
                  <a:lnTo>
                    <a:pt x="2840177" y="7905140"/>
                  </a:lnTo>
                  <a:lnTo>
                    <a:pt x="2840177" y="7962290"/>
                  </a:lnTo>
                  <a:lnTo>
                    <a:pt x="3011627" y="7962290"/>
                  </a:lnTo>
                  <a:lnTo>
                    <a:pt x="3011627" y="7905140"/>
                  </a:lnTo>
                  <a:close/>
                </a:path>
                <a:path w="4612005" h="7962900">
                  <a:moveTo>
                    <a:pt x="3240214" y="7905140"/>
                  </a:moveTo>
                  <a:lnTo>
                    <a:pt x="3068777" y="7905140"/>
                  </a:lnTo>
                  <a:lnTo>
                    <a:pt x="3068777" y="7962290"/>
                  </a:lnTo>
                  <a:lnTo>
                    <a:pt x="3240214" y="7962290"/>
                  </a:lnTo>
                  <a:lnTo>
                    <a:pt x="3240214" y="7905140"/>
                  </a:lnTo>
                  <a:close/>
                </a:path>
                <a:path w="4612005" h="7962900">
                  <a:moveTo>
                    <a:pt x="3468827" y="7905140"/>
                  </a:moveTo>
                  <a:lnTo>
                    <a:pt x="3297364" y="7905140"/>
                  </a:lnTo>
                  <a:lnTo>
                    <a:pt x="3297364" y="7962290"/>
                  </a:lnTo>
                  <a:lnTo>
                    <a:pt x="3468827" y="7962290"/>
                  </a:lnTo>
                  <a:lnTo>
                    <a:pt x="3468827" y="7905140"/>
                  </a:lnTo>
                  <a:close/>
                </a:path>
                <a:path w="4612005" h="7962900">
                  <a:moveTo>
                    <a:pt x="3697427" y="7905140"/>
                  </a:moveTo>
                  <a:lnTo>
                    <a:pt x="3525964" y="7905140"/>
                  </a:lnTo>
                  <a:lnTo>
                    <a:pt x="3525964" y="7962290"/>
                  </a:lnTo>
                  <a:lnTo>
                    <a:pt x="3697427" y="7962290"/>
                  </a:lnTo>
                  <a:lnTo>
                    <a:pt x="3697427" y="7905140"/>
                  </a:lnTo>
                  <a:close/>
                </a:path>
                <a:path w="4612005" h="7962900">
                  <a:moveTo>
                    <a:pt x="3926014" y="7905140"/>
                  </a:moveTo>
                  <a:lnTo>
                    <a:pt x="3754564" y="7905140"/>
                  </a:lnTo>
                  <a:lnTo>
                    <a:pt x="3754564" y="7962290"/>
                  </a:lnTo>
                  <a:lnTo>
                    <a:pt x="3926014" y="7962290"/>
                  </a:lnTo>
                  <a:lnTo>
                    <a:pt x="3926014" y="7905140"/>
                  </a:lnTo>
                  <a:close/>
                </a:path>
                <a:path w="4612005" h="7962900">
                  <a:moveTo>
                    <a:pt x="4154614" y="7905140"/>
                  </a:moveTo>
                  <a:lnTo>
                    <a:pt x="3983177" y="7905140"/>
                  </a:lnTo>
                  <a:lnTo>
                    <a:pt x="3983177" y="7962290"/>
                  </a:lnTo>
                  <a:lnTo>
                    <a:pt x="4154614" y="7962290"/>
                  </a:lnTo>
                  <a:lnTo>
                    <a:pt x="4154614" y="7905140"/>
                  </a:lnTo>
                  <a:close/>
                </a:path>
                <a:path w="4612005" h="7962900">
                  <a:moveTo>
                    <a:pt x="4383214" y="7905140"/>
                  </a:moveTo>
                  <a:lnTo>
                    <a:pt x="4211777" y="7905140"/>
                  </a:lnTo>
                  <a:lnTo>
                    <a:pt x="4211777" y="7962290"/>
                  </a:lnTo>
                  <a:lnTo>
                    <a:pt x="4383214" y="7962290"/>
                  </a:lnTo>
                  <a:lnTo>
                    <a:pt x="4383214" y="7905140"/>
                  </a:lnTo>
                  <a:close/>
                </a:path>
                <a:path w="4612005" h="7962900">
                  <a:moveTo>
                    <a:pt x="4611827" y="7905140"/>
                  </a:moveTo>
                  <a:lnTo>
                    <a:pt x="4440364" y="7905140"/>
                  </a:lnTo>
                  <a:lnTo>
                    <a:pt x="4440364" y="7962290"/>
                  </a:lnTo>
                  <a:lnTo>
                    <a:pt x="4611827" y="7962290"/>
                  </a:lnTo>
                  <a:lnTo>
                    <a:pt x="4611827" y="79051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340649"/>
              <a:ext cx="18288000" cy="7606030"/>
            </a:xfrm>
            <a:custGeom>
              <a:avLst/>
              <a:gdLst/>
              <a:ahLst/>
              <a:cxnLst/>
              <a:rect l="l" t="t" r="r" b="b"/>
              <a:pathLst>
                <a:path w="18288000" h="7606030">
                  <a:moveTo>
                    <a:pt x="18287988" y="7510437"/>
                  </a:moveTo>
                  <a:lnTo>
                    <a:pt x="0" y="7510437"/>
                  </a:lnTo>
                  <a:lnTo>
                    <a:pt x="0" y="7605687"/>
                  </a:lnTo>
                  <a:lnTo>
                    <a:pt x="18287988" y="7605687"/>
                  </a:lnTo>
                  <a:lnTo>
                    <a:pt x="18287988" y="7510437"/>
                  </a:lnTo>
                  <a:close/>
                </a:path>
                <a:path w="18288000" h="7606030">
                  <a:moveTo>
                    <a:pt x="18287988" y="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18287988" y="95250"/>
                  </a:lnTo>
                  <a:lnTo>
                    <a:pt x="182879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712261" y="3174814"/>
            <a:ext cx="1084326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0" spc="-1180" dirty="0"/>
              <a:t>PERKEMBANGAN</a:t>
            </a:r>
            <a:r>
              <a:rPr sz="7000" spc="-615" dirty="0"/>
              <a:t> </a:t>
            </a:r>
            <a:r>
              <a:rPr sz="7000" spc="-1330" dirty="0"/>
              <a:t>TEKNOLOGI</a:t>
            </a:r>
            <a:r>
              <a:rPr sz="7000" spc="-615" dirty="0"/>
              <a:t> </a:t>
            </a:r>
            <a:r>
              <a:rPr sz="7000" spc="-1175" dirty="0"/>
              <a:t>INTERNET</a:t>
            </a:r>
            <a:endParaRPr sz="7000"/>
          </a:p>
        </p:txBody>
      </p:sp>
      <p:grpSp>
        <p:nvGrpSpPr>
          <p:cNvPr id="9" name="object 9"/>
          <p:cNvGrpSpPr/>
          <p:nvPr/>
        </p:nvGrpSpPr>
        <p:grpSpPr>
          <a:xfrm>
            <a:off x="1684547" y="614606"/>
            <a:ext cx="14895830" cy="9107170"/>
            <a:chOff x="1684547" y="614606"/>
            <a:chExt cx="14895830" cy="9107170"/>
          </a:xfrm>
        </p:grpSpPr>
        <p:sp>
          <p:nvSpPr>
            <p:cNvPr id="10" name="object 10"/>
            <p:cNvSpPr/>
            <p:nvPr/>
          </p:nvSpPr>
          <p:spPr>
            <a:xfrm>
              <a:off x="14647818" y="89200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481360" y="1414659"/>
                  </a:moveTo>
                  <a:lnTo>
                    <a:pt x="1420121" y="1396446"/>
                  </a:lnTo>
                  <a:lnTo>
                    <a:pt x="1366451" y="1373472"/>
                  </a:lnTo>
                  <a:lnTo>
                    <a:pt x="1319869" y="1346755"/>
                  </a:lnTo>
                  <a:lnTo>
                    <a:pt x="1279896" y="1317313"/>
                  </a:lnTo>
                  <a:lnTo>
                    <a:pt x="1246055" y="1286165"/>
                  </a:lnTo>
                  <a:lnTo>
                    <a:pt x="1217864" y="1254329"/>
                  </a:lnTo>
                  <a:lnTo>
                    <a:pt x="1194847" y="1222823"/>
                  </a:lnTo>
                  <a:lnTo>
                    <a:pt x="1176522" y="1192665"/>
                  </a:lnTo>
                  <a:lnTo>
                    <a:pt x="111504" y="1192665"/>
                  </a:lnTo>
                  <a:lnTo>
                    <a:pt x="68111" y="1183891"/>
                  </a:lnTo>
                  <a:lnTo>
                    <a:pt x="32667" y="1159965"/>
                  </a:lnTo>
                  <a:lnTo>
                    <a:pt x="8765" y="1124476"/>
                  </a:lnTo>
                  <a:lnTo>
                    <a:pt x="0" y="1081013"/>
                  </a:lnTo>
                  <a:lnTo>
                    <a:pt x="0" y="111651"/>
                  </a:lnTo>
                  <a:lnTo>
                    <a:pt x="8765" y="68188"/>
                  </a:lnTo>
                  <a:lnTo>
                    <a:pt x="32667" y="32699"/>
                  </a:lnTo>
                  <a:lnTo>
                    <a:pt x="68111" y="8773"/>
                  </a:lnTo>
                  <a:lnTo>
                    <a:pt x="111504" y="0"/>
                  </a:lnTo>
                  <a:lnTo>
                    <a:pt x="1567312" y="0"/>
                  </a:lnTo>
                  <a:lnTo>
                    <a:pt x="1610717" y="8773"/>
                  </a:lnTo>
                  <a:lnTo>
                    <a:pt x="1646160" y="32699"/>
                  </a:lnTo>
                  <a:lnTo>
                    <a:pt x="1670055" y="68188"/>
                  </a:lnTo>
                  <a:lnTo>
                    <a:pt x="1678817" y="111651"/>
                  </a:lnTo>
                  <a:lnTo>
                    <a:pt x="1678817" y="1081013"/>
                  </a:lnTo>
                  <a:lnTo>
                    <a:pt x="1670055" y="1124476"/>
                  </a:lnTo>
                  <a:lnTo>
                    <a:pt x="1646160" y="1159965"/>
                  </a:lnTo>
                  <a:lnTo>
                    <a:pt x="1610717" y="1183891"/>
                  </a:lnTo>
                  <a:lnTo>
                    <a:pt x="1567312" y="1192665"/>
                  </a:lnTo>
                  <a:lnTo>
                    <a:pt x="1388817" y="1192665"/>
                  </a:lnTo>
                  <a:lnTo>
                    <a:pt x="1409524" y="1279238"/>
                  </a:lnTo>
                  <a:lnTo>
                    <a:pt x="1440642" y="1349784"/>
                  </a:lnTo>
                  <a:lnTo>
                    <a:pt x="1468983" y="1397268"/>
                  </a:lnTo>
                  <a:lnTo>
                    <a:pt x="1481360" y="141465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647818" y="892009"/>
              <a:ext cx="1678939" cy="1414780"/>
            </a:xfrm>
            <a:custGeom>
              <a:avLst/>
              <a:gdLst/>
              <a:ahLst/>
              <a:cxnLst/>
              <a:rect l="l" t="t" r="r" b="b"/>
              <a:pathLst>
                <a:path w="1678940" h="1414780">
                  <a:moveTo>
                    <a:pt x="1567312" y="0"/>
                  </a:moveTo>
                  <a:lnTo>
                    <a:pt x="111504" y="0"/>
                  </a:lnTo>
                  <a:lnTo>
                    <a:pt x="68111" y="8773"/>
                  </a:lnTo>
                  <a:lnTo>
                    <a:pt x="32667" y="32699"/>
                  </a:lnTo>
                  <a:lnTo>
                    <a:pt x="8765" y="68188"/>
                  </a:lnTo>
                  <a:lnTo>
                    <a:pt x="0" y="111651"/>
                  </a:lnTo>
                  <a:lnTo>
                    <a:pt x="0" y="1081013"/>
                  </a:lnTo>
                  <a:lnTo>
                    <a:pt x="8765" y="1124476"/>
                  </a:lnTo>
                  <a:lnTo>
                    <a:pt x="32667" y="1159965"/>
                  </a:lnTo>
                  <a:lnTo>
                    <a:pt x="68111" y="1183892"/>
                  </a:lnTo>
                  <a:lnTo>
                    <a:pt x="111504" y="1192665"/>
                  </a:lnTo>
                  <a:lnTo>
                    <a:pt x="1176522" y="1192665"/>
                  </a:lnTo>
                  <a:lnTo>
                    <a:pt x="1194846" y="1222823"/>
                  </a:lnTo>
                  <a:lnTo>
                    <a:pt x="1217864" y="1254329"/>
                  </a:lnTo>
                  <a:lnTo>
                    <a:pt x="1246055" y="1286165"/>
                  </a:lnTo>
                  <a:lnTo>
                    <a:pt x="1279896" y="1317313"/>
                  </a:lnTo>
                  <a:lnTo>
                    <a:pt x="1319868" y="1346755"/>
                  </a:lnTo>
                  <a:lnTo>
                    <a:pt x="1366450" y="1373472"/>
                  </a:lnTo>
                  <a:lnTo>
                    <a:pt x="1420121" y="1396446"/>
                  </a:lnTo>
                  <a:lnTo>
                    <a:pt x="1481360" y="1414659"/>
                  </a:lnTo>
                  <a:lnTo>
                    <a:pt x="1468983" y="1397268"/>
                  </a:lnTo>
                  <a:lnTo>
                    <a:pt x="1440642" y="1349784"/>
                  </a:lnTo>
                  <a:lnTo>
                    <a:pt x="1409524" y="1279238"/>
                  </a:lnTo>
                  <a:lnTo>
                    <a:pt x="1388817" y="1192665"/>
                  </a:lnTo>
                  <a:lnTo>
                    <a:pt x="1567312" y="1192665"/>
                  </a:lnTo>
                  <a:lnTo>
                    <a:pt x="1610717" y="1183892"/>
                  </a:lnTo>
                  <a:lnTo>
                    <a:pt x="1646160" y="1159965"/>
                  </a:lnTo>
                  <a:lnTo>
                    <a:pt x="1670055" y="1124476"/>
                  </a:lnTo>
                  <a:lnTo>
                    <a:pt x="1678817" y="1081013"/>
                  </a:lnTo>
                  <a:lnTo>
                    <a:pt x="1678817" y="111651"/>
                  </a:lnTo>
                  <a:lnTo>
                    <a:pt x="1670055" y="68188"/>
                  </a:lnTo>
                  <a:lnTo>
                    <a:pt x="1646160" y="32699"/>
                  </a:lnTo>
                  <a:lnTo>
                    <a:pt x="1610717" y="8773"/>
                  </a:lnTo>
                  <a:lnTo>
                    <a:pt x="1567312" y="0"/>
                  </a:lnTo>
                  <a:close/>
                </a:path>
              </a:pathLst>
            </a:custGeom>
            <a:ln w="37801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5048894" y="109716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10043" y="523667"/>
                  </a:lnTo>
                  <a:lnTo>
                    <a:pt x="248249" y="544104"/>
                  </a:lnTo>
                  <a:lnTo>
                    <a:pt x="289729" y="556659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514629" y="46745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9" y="226977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  <a:lnTo>
                    <a:pt x="412277" y="93479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412277" y="93479"/>
                  </a:moveTo>
                  <a:lnTo>
                    <a:pt x="226574" y="93479"/>
                  </a:lnTo>
                  <a:lnTo>
                    <a:pt x="251322" y="95851"/>
                  </a:ln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6" y="333947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514629" y="467453"/>
                  </a:lnTo>
                  <a:lnTo>
                    <a:pt x="523361" y="456744"/>
                  </a:lnTo>
                  <a:lnTo>
                    <a:pt x="543724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412277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5048894" y="1097169"/>
              <a:ext cx="560070" cy="561340"/>
            </a:xfrm>
            <a:custGeom>
              <a:avLst/>
              <a:gdLst/>
              <a:ahLst/>
              <a:cxnLst/>
              <a:rect l="l" t="t" r="r" b="b"/>
              <a:pathLst>
                <a:path w="560069" h="561339">
                  <a:moveTo>
                    <a:pt x="226574" y="0"/>
                  </a:moveTo>
                  <a:lnTo>
                    <a:pt x="182754" y="4284"/>
                  </a:lnTo>
                  <a:lnTo>
                    <a:pt x="141232" y="16871"/>
                  </a:lnTo>
                  <a:lnTo>
                    <a:pt x="102976" y="37363"/>
                  </a:lnTo>
                  <a:lnTo>
                    <a:pt x="68957" y="65362"/>
                  </a:lnTo>
                  <a:lnTo>
                    <a:pt x="36665" y="104149"/>
                  </a:lnTo>
                  <a:lnTo>
                    <a:pt x="16295" y="142962"/>
                  </a:lnTo>
                  <a:lnTo>
                    <a:pt x="4073" y="184331"/>
                  </a:lnTo>
                  <a:lnTo>
                    <a:pt x="0" y="226977"/>
                  </a:lnTo>
                  <a:lnTo>
                    <a:pt x="4073" y="269622"/>
                  </a:lnTo>
                  <a:lnTo>
                    <a:pt x="16295" y="310987"/>
                  </a:lnTo>
                  <a:lnTo>
                    <a:pt x="36665" y="349793"/>
                  </a:lnTo>
                  <a:lnTo>
                    <a:pt x="65182" y="384761"/>
                  </a:lnTo>
                  <a:lnTo>
                    <a:pt x="175845" y="495569"/>
                  </a:lnTo>
                  <a:lnTo>
                    <a:pt x="209860" y="523569"/>
                  </a:lnTo>
                  <a:lnTo>
                    <a:pt x="248105" y="544061"/>
                  </a:lnTo>
                  <a:lnTo>
                    <a:pt x="289617" y="556648"/>
                  </a:lnTo>
                  <a:lnTo>
                    <a:pt x="333433" y="560932"/>
                  </a:lnTo>
                  <a:lnTo>
                    <a:pt x="377171" y="556659"/>
                  </a:lnTo>
                  <a:lnTo>
                    <a:pt x="418622" y="544104"/>
                  </a:lnTo>
                  <a:lnTo>
                    <a:pt x="456818" y="523667"/>
                  </a:lnTo>
                  <a:lnTo>
                    <a:pt x="490788" y="495744"/>
                  </a:lnTo>
                  <a:lnTo>
                    <a:pt x="494854" y="491702"/>
                  </a:lnTo>
                  <a:lnTo>
                    <a:pt x="523361" y="456744"/>
                  </a:lnTo>
                  <a:lnTo>
                    <a:pt x="543725" y="417945"/>
                  </a:lnTo>
                  <a:lnTo>
                    <a:pt x="555943" y="376587"/>
                  </a:lnTo>
                  <a:lnTo>
                    <a:pt x="560018" y="333947"/>
                  </a:lnTo>
                  <a:lnTo>
                    <a:pt x="555949" y="291307"/>
                  </a:lnTo>
                  <a:lnTo>
                    <a:pt x="543736" y="249944"/>
                  </a:lnTo>
                  <a:lnTo>
                    <a:pt x="523381" y="211139"/>
                  </a:lnTo>
                  <a:lnTo>
                    <a:pt x="494883" y="176171"/>
                  </a:lnTo>
                  <a:lnTo>
                    <a:pt x="384191" y="65362"/>
                  </a:lnTo>
                  <a:lnTo>
                    <a:pt x="350159" y="37363"/>
                  </a:lnTo>
                  <a:lnTo>
                    <a:pt x="311905" y="16871"/>
                  </a:lnTo>
                  <a:lnTo>
                    <a:pt x="270389" y="4284"/>
                  </a:lnTo>
                  <a:lnTo>
                    <a:pt x="226574" y="0"/>
                  </a:lnTo>
                  <a:close/>
                </a:path>
                <a:path w="560069" h="561339">
                  <a:moveTo>
                    <a:pt x="226574" y="93479"/>
                  </a:moveTo>
                  <a:lnTo>
                    <a:pt x="275332" y="102968"/>
                  </a:lnTo>
                  <a:lnTo>
                    <a:pt x="318188" y="131452"/>
                  </a:lnTo>
                  <a:lnTo>
                    <a:pt x="428851" y="242231"/>
                  </a:lnTo>
                  <a:lnTo>
                    <a:pt x="457288" y="285138"/>
                  </a:lnTo>
                  <a:lnTo>
                    <a:pt x="466767" y="333944"/>
                  </a:lnTo>
                  <a:lnTo>
                    <a:pt x="457288" y="382739"/>
                  </a:lnTo>
                  <a:lnTo>
                    <a:pt x="428851" y="425613"/>
                  </a:lnTo>
                  <a:lnTo>
                    <a:pt x="382147" y="457963"/>
                  </a:lnTo>
                  <a:lnTo>
                    <a:pt x="333433" y="467453"/>
                  </a:lnTo>
                  <a:lnTo>
                    <a:pt x="308702" y="465081"/>
                  </a:lnTo>
                  <a:lnTo>
                    <a:pt x="262169" y="446097"/>
                  </a:lnTo>
                  <a:lnTo>
                    <a:pt x="131185" y="318672"/>
                  </a:lnTo>
                  <a:lnTo>
                    <a:pt x="102731" y="275768"/>
                  </a:lnTo>
                  <a:lnTo>
                    <a:pt x="93247" y="226966"/>
                  </a:lnTo>
                  <a:lnTo>
                    <a:pt x="102731" y="178164"/>
                  </a:lnTo>
                  <a:lnTo>
                    <a:pt x="131185" y="135261"/>
                  </a:lnTo>
                  <a:lnTo>
                    <a:pt x="177830" y="102968"/>
                  </a:lnTo>
                  <a:lnTo>
                    <a:pt x="226574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5258684" y="130727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29" y="556673"/>
                  </a:lnTo>
                  <a:lnTo>
                    <a:pt x="418850" y="544075"/>
                  </a:lnTo>
                  <a:lnTo>
                    <a:pt x="457089" y="523573"/>
                  </a:lnTo>
                  <a:lnTo>
                    <a:pt x="491080" y="495570"/>
                  </a:lnTo>
                  <a:lnTo>
                    <a:pt x="514814" y="467511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6" y="226995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  <a:lnTo>
                    <a:pt x="412321" y="93479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6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412321" y="93479"/>
                  </a:moveTo>
                  <a:lnTo>
                    <a:pt x="226697" y="93479"/>
                  </a:lnTo>
                  <a:lnTo>
                    <a:pt x="251428" y="95851"/>
                  </a:ln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4" y="333995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514814" y="467511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412321" y="9347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258684" y="1307271"/>
              <a:ext cx="560705" cy="561340"/>
            </a:xfrm>
            <a:custGeom>
              <a:avLst/>
              <a:gdLst/>
              <a:ahLst/>
              <a:cxnLst/>
              <a:rect l="l" t="t" r="r" b="b"/>
              <a:pathLst>
                <a:path w="560705" h="561339">
                  <a:moveTo>
                    <a:pt x="226697" y="0"/>
                  </a:moveTo>
                  <a:lnTo>
                    <a:pt x="182877" y="4288"/>
                  </a:lnTo>
                  <a:lnTo>
                    <a:pt x="141355" y="16885"/>
                  </a:lnTo>
                  <a:lnTo>
                    <a:pt x="103100" y="37388"/>
                  </a:lnTo>
                  <a:lnTo>
                    <a:pt x="69080" y="65391"/>
                  </a:lnTo>
                  <a:lnTo>
                    <a:pt x="68819" y="65624"/>
                  </a:lnTo>
                  <a:lnTo>
                    <a:pt x="68703" y="65769"/>
                  </a:lnTo>
                  <a:lnTo>
                    <a:pt x="65131" y="69404"/>
                  </a:lnTo>
                  <a:lnTo>
                    <a:pt x="37228" y="103415"/>
                  </a:lnTo>
                  <a:lnTo>
                    <a:pt x="16809" y="141657"/>
                  </a:lnTo>
                  <a:lnTo>
                    <a:pt x="4268" y="183171"/>
                  </a:lnTo>
                  <a:lnTo>
                    <a:pt x="0" y="226995"/>
                  </a:lnTo>
                  <a:lnTo>
                    <a:pt x="4283" y="270889"/>
                  </a:lnTo>
                  <a:lnTo>
                    <a:pt x="16870" y="312471"/>
                  </a:lnTo>
                  <a:lnTo>
                    <a:pt x="37363" y="350771"/>
                  </a:lnTo>
                  <a:lnTo>
                    <a:pt x="65363" y="384819"/>
                  </a:lnTo>
                  <a:lnTo>
                    <a:pt x="175968" y="495570"/>
                  </a:lnTo>
                  <a:lnTo>
                    <a:pt x="209921" y="523573"/>
                  </a:lnTo>
                  <a:lnTo>
                    <a:pt x="248145" y="544075"/>
                  </a:lnTo>
                  <a:lnTo>
                    <a:pt x="289663" y="556673"/>
                  </a:lnTo>
                  <a:lnTo>
                    <a:pt x="333498" y="560961"/>
                  </a:lnTo>
                  <a:lnTo>
                    <a:pt x="377334" y="556672"/>
                  </a:lnTo>
                  <a:lnTo>
                    <a:pt x="418862" y="544072"/>
                  </a:lnTo>
                  <a:lnTo>
                    <a:pt x="457112" y="523561"/>
                  </a:lnTo>
                  <a:lnTo>
                    <a:pt x="491115" y="495540"/>
                  </a:lnTo>
                  <a:lnTo>
                    <a:pt x="522791" y="457804"/>
                  </a:lnTo>
                  <a:lnTo>
                    <a:pt x="543299" y="419463"/>
                  </a:lnTo>
                  <a:lnTo>
                    <a:pt x="555886" y="377874"/>
                  </a:lnTo>
                  <a:lnTo>
                    <a:pt x="560167" y="333995"/>
                  </a:lnTo>
                  <a:lnTo>
                    <a:pt x="555888" y="290118"/>
                  </a:lnTo>
                  <a:lnTo>
                    <a:pt x="543317" y="248544"/>
                  </a:lnTo>
                  <a:lnTo>
                    <a:pt x="522852" y="210247"/>
                  </a:lnTo>
                  <a:lnTo>
                    <a:pt x="494890" y="176200"/>
                  </a:lnTo>
                  <a:lnTo>
                    <a:pt x="384285" y="65391"/>
                  </a:lnTo>
                  <a:lnTo>
                    <a:pt x="350282" y="37388"/>
                  </a:lnTo>
                  <a:lnTo>
                    <a:pt x="312035" y="16885"/>
                  </a:lnTo>
                  <a:lnTo>
                    <a:pt x="270517" y="4288"/>
                  </a:lnTo>
                  <a:lnTo>
                    <a:pt x="226697" y="0"/>
                  </a:lnTo>
                  <a:close/>
                </a:path>
                <a:path w="560705" h="561339">
                  <a:moveTo>
                    <a:pt x="226697" y="93479"/>
                  </a:moveTo>
                  <a:lnTo>
                    <a:pt x="275430" y="102972"/>
                  </a:lnTo>
                  <a:lnTo>
                    <a:pt x="318282" y="131481"/>
                  </a:lnTo>
                  <a:lnTo>
                    <a:pt x="428887" y="242289"/>
                  </a:lnTo>
                  <a:lnTo>
                    <a:pt x="457340" y="285192"/>
                  </a:lnTo>
                  <a:lnTo>
                    <a:pt x="466825" y="333991"/>
                  </a:lnTo>
                  <a:lnTo>
                    <a:pt x="457340" y="382784"/>
                  </a:lnTo>
                  <a:lnTo>
                    <a:pt x="428887" y="425671"/>
                  </a:lnTo>
                  <a:lnTo>
                    <a:pt x="382241" y="458003"/>
                  </a:lnTo>
                  <a:lnTo>
                    <a:pt x="333498" y="467511"/>
                  </a:lnTo>
                  <a:lnTo>
                    <a:pt x="308772" y="465134"/>
                  </a:lnTo>
                  <a:lnTo>
                    <a:pt x="262271" y="446119"/>
                  </a:lnTo>
                  <a:lnTo>
                    <a:pt x="131337" y="318701"/>
                  </a:lnTo>
                  <a:lnTo>
                    <a:pt x="102835" y="275793"/>
                  </a:lnTo>
                  <a:lnTo>
                    <a:pt x="93334" y="226984"/>
                  </a:lnTo>
                  <a:lnTo>
                    <a:pt x="102835" y="178181"/>
                  </a:lnTo>
                  <a:lnTo>
                    <a:pt x="131337" y="135290"/>
                  </a:lnTo>
                  <a:lnTo>
                    <a:pt x="177939" y="102972"/>
                  </a:lnTo>
                  <a:lnTo>
                    <a:pt x="226697" y="93479"/>
                  </a:lnTo>
                </a:path>
              </a:pathLst>
            </a:custGeom>
            <a:ln w="2854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4470426" y="671061"/>
              <a:ext cx="2110105" cy="1669414"/>
            </a:xfrm>
            <a:custGeom>
              <a:avLst/>
              <a:gdLst/>
              <a:ahLst/>
              <a:cxnLst/>
              <a:rect l="l" t="t" r="r" b="b"/>
              <a:pathLst>
                <a:path w="2110105" h="1669414">
                  <a:moveTo>
                    <a:pt x="1800979" y="59227"/>
                  </a:moveTo>
                  <a:lnTo>
                    <a:pt x="1919249" y="59227"/>
                  </a:lnTo>
                </a:path>
                <a:path w="2110105" h="1669414">
                  <a:moveTo>
                    <a:pt x="1860099" y="0"/>
                  </a:moveTo>
                  <a:lnTo>
                    <a:pt x="1860099" y="118426"/>
                  </a:lnTo>
                </a:path>
                <a:path w="2110105" h="1669414">
                  <a:moveTo>
                    <a:pt x="1919249" y="191842"/>
                  </a:moveTo>
                  <a:lnTo>
                    <a:pt x="2109708" y="191842"/>
                  </a:lnTo>
                </a:path>
                <a:path w="2110105" h="1669414">
                  <a:moveTo>
                    <a:pt x="2014493" y="96473"/>
                  </a:moveTo>
                  <a:lnTo>
                    <a:pt x="2014493" y="287182"/>
                  </a:lnTo>
                </a:path>
                <a:path w="2110105" h="1669414">
                  <a:moveTo>
                    <a:pt x="1856208" y="1633223"/>
                  </a:moveTo>
                  <a:lnTo>
                    <a:pt x="1856208" y="1514768"/>
                  </a:lnTo>
                </a:path>
                <a:path w="2110105" h="1669414">
                  <a:moveTo>
                    <a:pt x="1797058" y="1573995"/>
                  </a:moveTo>
                  <a:lnTo>
                    <a:pt x="1915358" y="1573995"/>
                  </a:lnTo>
                </a:path>
                <a:path w="2110105" h="1669414">
                  <a:moveTo>
                    <a:pt x="59120" y="206206"/>
                  </a:moveTo>
                  <a:lnTo>
                    <a:pt x="59120" y="87751"/>
                  </a:lnTo>
                </a:path>
                <a:path w="2110105" h="1669414">
                  <a:moveTo>
                    <a:pt x="0" y="146978"/>
                  </a:moveTo>
                  <a:lnTo>
                    <a:pt x="118270" y="146978"/>
                  </a:lnTo>
                </a:path>
                <a:path w="2110105" h="1669414">
                  <a:moveTo>
                    <a:pt x="177391" y="1669335"/>
                  </a:moveTo>
                  <a:lnTo>
                    <a:pt x="177391" y="1478626"/>
                  </a:lnTo>
                </a:path>
                <a:path w="2110105" h="1669414">
                  <a:moveTo>
                    <a:pt x="82176" y="1573995"/>
                  </a:moveTo>
                  <a:lnTo>
                    <a:pt x="272635" y="1573995"/>
                  </a:lnTo>
                </a:path>
              </a:pathLst>
            </a:custGeom>
            <a:ln w="3347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80580" y="1890009"/>
              <a:ext cx="238426" cy="120801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380580" y="1890009"/>
              <a:ext cx="238760" cy="121285"/>
            </a:xfrm>
            <a:custGeom>
              <a:avLst/>
              <a:gdLst/>
              <a:ahLst/>
              <a:cxnLst/>
              <a:rect l="l" t="t" r="r" b="b"/>
              <a:pathLst>
                <a:path w="238760" h="121285">
                  <a:moveTo>
                    <a:pt x="207" y="0"/>
                  </a:moveTo>
                  <a:lnTo>
                    <a:pt x="177" y="649"/>
                  </a:lnTo>
                  <a:lnTo>
                    <a:pt x="0" y="1298"/>
                  </a:lnTo>
                  <a:lnTo>
                    <a:pt x="0" y="1976"/>
                  </a:lnTo>
                  <a:lnTo>
                    <a:pt x="9369" y="48215"/>
                  </a:lnTo>
                  <a:lnTo>
                    <a:pt x="34921" y="85986"/>
                  </a:lnTo>
                  <a:lnTo>
                    <a:pt x="72819" y="111458"/>
                  </a:lnTo>
                  <a:lnTo>
                    <a:pt x="119227" y="120801"/>
                  </a:lnTo>
                  <a:lnTo>
                    <a:pt x="165618" y="111458"/>
                  </a:lnTo>
                  <a:lnTo>
                    <a:pt x="203508" y="85986"/>
                  </a:lnTo>
                  <a:lnTo>
                    <a:pt x="229056" y="48215"/>
                  </a:lnTo>
                  <a:lnTo>
                    <a:pt x="238426" y="1976"/>
                  </a:lnTo>
                  <a:lnTo>
                    <a:pt x="238426" y="1298"/>
                  </a:lnTo>
                  <a:lnTo>
                    <a:pt x="238248" y="649"/>
                  </a:lnTo>
                  <a:lnTo>
                    <a:pt x="238218" y="0"/>
                  </a:lnTo>
                  <a:lnTo>
                    <a:pt x="207" y="0"/>
                  </a:lnTo>
                  <a:close/>
                </a:path>
              </a:pathLst>
            </a:custGeom>
            <a:ln w="34015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1837" y="614606"/>
              <a:ext cx="195941" cy="19539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979137" y="769428"/>
              <a:ext cx="1041400" cy="1131570"/>
            </a:xfrm>
            <a:custGeom>
              <a:avLst/>
              <a:gdLst/>
              <a:ahLst/>
              <a:cxnLst/>
              <a:rect l="l" t="t" r="r" b="b"/>
              <a:pathLst>
                <a:path w="1041400" h="1131570">
                  <a:moveTo>
                    <a:pt x="1041311" y="1131469"/>
                  </a:moveTo>
                  <a:lnTo>
                    <a:pt x="0" y="1131469"/>
                  </a:lnTo>
                  <a:lnTo>
                    <a:pt x="0" y="518907"/>
                  </a:lnTo>
                  <a:lnTo>
                    <a:pt x="2127" y="471678"/>
                  </a:lnTo>
                  <a:lnTo>
                    <a:pt x="8388" y="425636"/>
                  </a:lnTo>
                  <a:lnTo>
                    <a:pt x="18597" y="380966"/>
                  </a:lnTo>
                  <a:lnTo>
                    <a:pt x="32572" y="337849"/>
                  </a:lnTo>
                  <a:lnTo>
                    <a:pt x="50129" y="296470"/>
                  </a:lnTo>
                  <a:lnTo>
                    <a:pt x="71083" y="257011"/>
                  </a:lnTo>
                  <a:lnTo>
                    <a:pt x="95251" y="219656"/>
                  </a:lnTo>
                  <a:lnTo>
                    <a:pt x="122450" y="184587"/>
                  </a:lnTo>
                  <a:lnTo>
                    <a:pt x="152495" y="151989"/>
                  </a:lnTo>
                  <a:lnTo>
                    <a:pt x="185202" y="122045"/>
                  </a:lnTo>
                  <a:lnTo>
                    <a:pt x="220389" y="94937"/>
                  </a:lnTo>
                  <a:lnTo>
                    <a:pt x="257871" y="70849"/>
                  </a:lnTo>
                  <a:lnTo>
                    <a:pt x="297464" y="49964"/>
                  </a:lnTo>
                  <a:lnTo>
                    <a:pt x="338985" y="32465"/>
                  </a:lnTo>
                  <a:lnTo>
                    <a:pt x="382250" y="18536"/>
                  </a:lnTo>
                  <a:lnTo>
                    <a:pt x="427075" y="8360"/>
                  </a:lnTo>
                  <a:lnTo>
                    <a:pt x="473276" y="2120"/>
                  </a:lnTo>
                  <a:lnTo>
                    <a:pt x="520670" y="0"/>
                  </a:lnTo>
                  <a:lnTo>
                    <a:pt x="568059" y="2120"/>
                  </a:lnTo>
                  <a:lnTo>
                    <a:pt x="614256" y="8360"/>
                  </a:lnTo>
                  <a:lnTo>
                    <a:pt x="659078" y="18536"/>
                  </a:lnTo>
                  <a:lnTo>
                    <a:pt x="702339" y="32465"/>
                  </a:lnTo>
                  <a:lnTo>
                    <a:pt x="743857" y="49964"/>
                  </a:lnTo>
                  <a:lnTo>
                    <a:pt x="783448" y="70849"/>
                  </a:lnTo>
                  <a:lnTo>
                    <a:pt x="820928" y="94937"/>
                  </a:lnTo>
                  <a:lnTo>
                    <a:pt x="856113" y="122045"/>
                  </a:lnTo>
                  <a:lnTo>
                    <a:pt x="888819" y="151989"/>
                  </a:lnTo>
                  <a:lnTo>
                    <a:pt x="918863" y="184587"/>
                  </a:lnTo>
                  <a:lnTo>
                    <a:pt x="946061" y="219656"/>
                  </a:lnTo>
                  <a:lnTo>
                    <a:pt x="970228" y="257011"/>
                  </a:lnTo>
                  <a:lnTo>
                    <a:pt x="991182" y="296470"/>
                  </a:lnTo>
                  <a:lnTo>
                    <a:pt x="1008738" y="337849"/>
                  </a:lnTo>
                  <a:lnTo>
                    <a:pt x="1022713" y="380966"/>
                  </a:lnTo>
                  <a:lnTo>
                    <a:pt x="1032923" y="425636"/>
                  </a:lnTo>
                  <a:lnTo>
                    <a:pt x="1039183" y="471678"/>
                  </a:lnTo>
                  <a:lnTo>
                    <a:pt x="1041311" y="518907"/>
                  </a:lnTo>
                  <a:lnTo>
                    <a:pt x="1041311" y="113146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979137" y="769427"/>
              <a:ext cx="1041400" cy="1131570"/>
            </a:xfrm>
            <a:custGeom>
              <a:avLst/>
              <a:gdLst/>
              <a:ahLst/>
              <a:cxnLst/>
              <a:rect l="l" t="t" r="r" b="b"/>
              <a:pathLst>
                <a:path w="1041400" h="1131570">
                  <a:moveTo>
                    <a:pt x="1041311" y="1131469"/>
                  </a:moveTo>
                  <a:lnTo>
                    <a:pt x="1041311" y="518907"/>
                  </a:lnTo>
                  <a:lnTo>
                    <a:pt x="1039183" y="471678"/>
                  </a:lnTo>
                  <a:lnTo>
                    <a:pt x="1032922" y="425636"/>
                  </a:lnTo>
                  <a:lnTo>
                    <a:pt x="1022713" y="380966"/>
                  </a:lnTo>
                  <a:lnTo>
                    <a:pt x="1008738" y="337849"/>
                  </a:lnTo>
                  <a:lnTo>
                    <a:pt x="991182" y="296470"/>
                  </a:lnTo>
                  <a:lnTo>
                    <a:pt x="970228" y="257011"/>
                  </a:lnTo>
                  <a:lnTo>
                    <a:pt x="946061" y="219656"/>
                  </a:lnTo>
                  <a:lnTo>
                    <a:pt x="918863" y="184587"/>
                  </a:lnTo>
                  <a:lnTo>
                    <a:pt x="888819" y="151989"/>
                  </a:lnTo>
                  <a:lnTo>
                    <a:pt x="856113" y="122045"/>
                  </a:lnTo>
                  <a:lnTo>
                    <a:pt x="820928" y="94937"/>
                  </a:lnTo>
                  <a:lnTo>
                    <a:pt x="783448" y="70849"/>
                  </a:lnTo>
                  <a:lnTo>
                    <a:pt x="743857" y="49964"/>
                  </a:lnTo>
                  <a:lnTo>
                    <a:pt x="702339" y="32465"/>
                  </a:lnTo>
                  <a:lnTo>
                    <a:pt x="659078" y="18536"/>
                  </a:lnTo>
                  <a:lnTo>
                    <a:pt x="614256" y="8360"/>
                  </a:lnTo>
                  <a:lnTo>
                    <a:pt x="568059" y="2120"/>
                  </a:lnTo>
                  <a:lnTo>
                    <a:pt x="520670" y="0"/>
                  </a:lnTo>
                  <a:lnTo>
                    <a:pt x="473276" y="2120"/>
                  </a:lnTo>
                  <a:lnTo>
                    <a:pt x="427075" y="8360"/>
                  </a:lnTo>
                  <a:lnTo>
                    <a:pt x="382250" y="18536"/>
                  </a:lnTo>
                  <a:lnTo>
                    <a:pt x="338985" y="32465"/>
                  </a:lnTo>
                  <a:lnTo>
                    <a:pt x="297464" y="49964"/>
                  </a:lnTo>
                  <a:lnTo>
                    <a:pt x="257871" y="70849"/>
                  </a:lnTo>
                  <a:lnTo>
                    <a:pt x="220389" y="94937"/>
                  </a:lnTo>
                  <a:lnTo>
                    <a:pt x="185202" y="122045"/>
                  </a:lnTo>
                  <a:lnTo>
                    <a:pt x="152495" y="151989"/>
                  </a:lnTo>
                  <a:lnTo>
                    <a:pt x="122450" y="184587"/>
                  </a:lnTo>
                  <a:lnTo>
                    <a:pt x="95251" y="219656"/>
                  </a:lnTo>
                  <a:lnTo>
                    <a:pt x="71083" y="257011"/>
                  </a:lnTo>
                  <a:lnTo>
                    <a:pt x="50129" y="296470"/>
                  </a:lnTo>
                  <a:lnTo>
                    <a:pt x="32572" y="337849"/>
                  </a:lnTo>
                  <a:lnTo>
                    <a:pt x="18597" y="380966"/>
                  </a:lnTo>
                  <a:lnTo>
                    <a:pt x="8388" y="425636"/>
                  </a:lnTo>
                  <a:lnTo>
                    <a:pt x="2127" y="471678"/>
                  </a:lnTo>
                  <a:lnTo>
                    <a:pt x="0" y="518907"/>
                  </a:lnTo>
                  <a:lnTo>
                    <a:pt x="0" y="1131469"/>
                  </a:lnTo>
                  <a:lnTo>
                    <a:pt x="1041311" y="1131469"/>
                  </a:lnTo>
                  <a:close/>
                </a:path>
              </a:pathLst>
            </a:custGeom>
            <a:ln w="34054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76519" y="1723502"/>
              <a:ext cx="1247140" cy="177800"/>
            </a:xfrm>
            <a:custGeom>
              <a:avLst/>
              <a:gdLst/>
              <a:ahLst/>
              <a:cxnLst/>
              <a:rect l="l" t="t" r="r" b="b"/>
              <a:pathLst>
                <a:path w="1247139" h="177800">
                  <a:moveTo>
                    <a:pt x="1157548" y="177395"/>
                  </a:moveTo>
                  <a:lnTo>
                    <a:pt x="88998" y="177395"/>
                  </a:lnTo>
                  <a:lnTo>
                    <a:pt x="54358" y="170424"/>
                  </a:lnTo>
                  <a:lnTo>
                    <a:pt x="26069" y="151414"/>
                  </a:lnTo>
                  <a:lnTo>
                    <a:pt x="6994" y="123220"/>
                  </a:lnTo>
                  <a:lnTo>
                    <a:pt x="0" y="88697"/>
                  </a:lnTo>
                  <a:lnTo>
                    <a:pt x="6994" y="54174"/>
                  </a:lnTo>
                  <a:lnTo>
                    <a:pt x="26069" y="25980"/>
                  </a:lnTo>
                  <a:lnTo>
                    <a:pt x="54358" y="6971"/>
                  </a:lnTo>
                  <a:lnTo>
                    <a:pt x="88998" y="0"/>
                  </a:lnTo>
                  <a:lnTo>
                    <a:pt x="1157548" y="0"/>
                  </a:lnTo>
                  <a:lnTo>
                    <a:pt x="1192193" y="6971"/>
                  </a:lnTo>
                  <a:lnTo>
                    <a:pt x="1220493" y="25980"/>
                  </a:lnTo>
                  <a:lnTo>
                    <a:pt x="1239577" y="54174"/>
                  </a:lnTo>
                  <a:lnTo>
                    <a:pt x="1246577" y="88697"/>
                  </a:lnTo>
                  <a:lnTo>
                    <a:pt x="1239577" y="123220"/>
                  </a:lnTo>
                  <a:lnTo>
                    <a:pt x="1220493" y="151414"/>
                  </a:lnTo>
                  <a:lnTo>
                    <a:pt x="1192193" y="170424"/>
                  </a:lnTo>
                  <a:lnTo>
                    <a:pt x="1157548" y="177395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684547" y="673796"/>
              <a:ext cx="1630680" cy="1663700"/>
            </a:xfrm>
            <a:custGeom>
              <a:avLst/>
              <a:gdLst/>
              <a:ahLst/>
              <a:cxnLst/>
              <a:rect l="l" t="t" r="r" b="b"/>
              <a:pathLst>
                <a:path w="1630679" h="1663700">
                  <a:moveTo>
                    <a:pt x="1438549" y="1138403"/>
                  </a:moveTo>
                  <a:lnTo>
                    <a:pt x="1431550" y="1172926"/>
                  </a:lnTo>
                  <a:lnTo>
                    <a:pt x="1412465" y="1201120"/>
                  </a:lnTo>
                  <a:lnTo>
                    <a:pt x="1384165" y="1220130"/>
                  </a:lnTo>
                  <a:lnTo>
                    <a:pt x="1349520" y="1227101"/>
                  </a:lnTo>
                  <a:lnTo>
                    <a:pt x="280971" y="1227101"/>
                  </a:lnTo>
                  <a:lnTo>
                    <a:pt x="246331" y="1220130"/>
                  </a:lnTo>
                  <a:lnTo>
                    <a:pt x="218041" y="1201120"/>
                  </a:lnTo>
                  <a:lnTo>
                    <a:pt x="198967" y="1172926"/>
                  </a:lnTo>
                  <a:lnTo>
                    <a:pt x="191972" y="1138403"/>
                  </a:lnTo>
                  <a:lnTo>
                    <a:pt x="198967" y="1103880"/>
                  </a:lnTo>
                  <a:lnTo>
                    <a:pt x="218041" y="1075686"/>
                  </a:lnTo>
                  <a:lnTo>
                    <a:pt x="246331" y="1056677"/>
                  </a:lnTo>
                  <a:lnTo>
                    <a:pt x="280971" y="1049706"/>
                  </a:lnTo>
                  <a:lnTo>
                    <a:pt x="1349520" y="1049706"/>
                  </a:lnTo>
                  <a:lnTo>
                    <a:pt x="1384165" y="1056677"/>
                  </a:lnTo>
                  <a:lnTo>
                    <a:pt x="1412465" y="1075686"/>
                  </a:lnTo>
                  <a:lnTo>
                    <a:pt x="1431550" y="1103880"/>
                  </a:lnTo>
                  <a:lnTo>
                    <a:pt x="1438549" y="1138403"/>
                  </a:lnTo>
                  <a:close/>
                </a:path>
                <a:path w="1630679" h="1663700">
                  <a:moveTo>
                    <a:pt x="543349" y="1556545"/>
                  </a:moveTo>
                  <a:lnTo>
                    <a:pt x="580167" y="1587748"/>
                  </a:lnTo>
                  <a:lnTo>
                    <a:pt x="619690" y="1613585"/>
                  </a:lnTo>
                  <a:lnTo>
                    <a:pt x="661409" y="1634065"/>
                  </a:lnTo>
                  <a:lnTo>
                    <a:pt x="704812" y="1649197"/>
                  </a:lnTo>
                  <a:lnTo>
                    <a:pt x="749391" y="1658993"/>
                  </a:lnTo>
                  <a:lnTo>
                    <a:pt x="794635" y="1663460"/>
                  </a:lnTo>
                  <a:lnTo>
                    <a:pt x="840036" y="1662609"/>
                  </a:lnTo>
                  <a:lnTo>
                    <a:pt x="885083" y="1656450"/>
                  </a:lnTo>
                  <a:lnTo>
                    <a:pt x="929266" y="1644992"/>
                  </a:lnTo>
                  <a:lnTo>
                    <a:pt x="972077" y="1628245"/>
                  </a:lnTo>
                  <a:lnTo>
                    <a:pt x="1013004" y="1606218"/>
                  </a:lnTo>
                  <a:lnTo>
                    <a:pt x="1051539" y="1578922"/>
                  </a:lnTo>
                  <a:lnTo>
                    <a:pt x="1087172" y="1546365"/>
                  </a:lnTo>
                </a:path>
                <a:path w="1630679" h="1663700">
                  <a:moveTo>
                    <a:pt x="603688" y="1462565"/>
                  </a:moveTo>
                  <a:lnTo>
                    <a:pt x="641052" y="1493063"/>
                  </a:lnTo>
                  <a:lnTo>
                    <a:pt x="681743" y="1516567"/>
                  </a:lnTo>
                  <a:lnTo>
                    <a:pt x="724896" y="1533091"/>
                  </a:lnTo>
                  <a:lnTo>
                    <a:pt x="769647" y="1542654"/>
                  </a:lnTo>
                  <a:lnTo>
                    <a:pt x="815131" y="1545269"/>
                  </a:lnTo>
                  <a:lnTo>
                    <a:pt x="860485" y="1540955"/>
                  </a:lnTo>
                  <a:lnTo>
                    <a:pt x="904844" y="1529726"/>
                  </a:lnTo>
                  <a:lnTo>
                    <a:pt x="947344" y="1511600"/>
                  </a:lnTo>
                  <a:lnTo>
                    <a:pt x="987120" y="1486591"/>
                  </a:lnTo>
                  <a:lnTo>
                    <a:pt x="1023310" y="1454717"/>
                  </a:lnTo>
                </a:path>
                <a:path w="1630679" h="1663700">
                  <a:moveTo>
                    <a:pt x="1398372" y="313716"/>
                  </a:moveTo>
                  <a:lnTo>
                    <a:pt x="1398372" y="193535"/>
                  </a:lnTo>
                </a:path>
                <a:path w="1630679" h="1663700">
                  <a:moveTo>
                    <a:pt x="1338063" y="253640"/>
                  </a:moveTo>
                  <a:lnTo>
                    <a:pt x="1458682" y="253640"/>
                  </a:lnTo>
                </a:path>
                <a:path w="1630679" h="1663700">
                  <a:moveTo>
                    <a:pt x="1533410" y="193535"/>
                  </a:moveTo>
                  <a:lnTo>
                    <a:pt x="1533410" y="0"/>
                  </a:lnTo>
                </a:path>
                <a:path w="1630679" h="1663700">
                  <a:moveTo>
                    <a:pt x="1436329" y="96752"/>
                  </a:moveTo>
                  <a:lnTo>
                    <a:pt x="1630492" y="96752"/>
                  </a:lnTo>
                </a:path>
                <a:path w="1630679" h="1663700">
                  <a:moveTo>
                    <a:pt x="1560086" y="1621607"/>
                  </a:moveTo>
                  <a:lnTo>
                    <a:pt x="1560086" y="1501426"/>
                  </a:lnTo>
                </a:path>
                <a:path w="1630679" h="1663700">
                  <a:moveTo>
                    <a:pt x="1499776" y="1561502"/>
                  </a:moveTo>
                  <a:lnTo>
                    <a:pt x="1620396" y="1561502"/>
                  </a:lnTo>
                </a:path>
                <a:path w="1630679" h="1663700">
                  <a:moveTo>
                    <a:pt x="60280" y="126908"/>
                  </a:moveTo>
                  <a:lnTo>
                    <a:pt x="60280" y="6698"/>
                  </a:lnTo>
                </a:path>
                <a:path w="1630679" h="1663700">
                  <a:moveTo>
                    <a:pt x="0" y="66803"/>
                  </a:moveTo>
                  <a:lnTo>
                    <a:pt x="120589" y="66803"/>
                  </a:lnTo>
                </a:path>
                <a:path w="1630679" h="1663700">
                  <a:moveTo>
                    <a:pt x="126244" y="1582747"/>
                  </a:moveTo>
                  <a:lnTo>
                    <a:pt x="126244" y="1389211"/>
                  </a:lnTo>
                </a:path>
                <a:path w="1630679" h="1663700">
                  <a:moveTo>
                    <a:pt x="29162" y="1485964"/>
                  </a:moveTo>
                  <a:lnTo>
                    <a:pt x="223355" y="1485964"/>
                  </a:lnTo>
                </a:path>
              </a:pathLst>
            </a:custGeom>
            <a:ln w="340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561583" y="7922647"/>
              <a:ext cx="841375" cy="1619250"/>
            </a:xfrm>
            <a:custGeom>
              <a:avLst/>
              <a:gdLst/>
              <a:ahLst/>
              <a:cxnLst/>
              <a:rect l="l" t="t" r="r" b="b"/>
              <a:pathLst>
                <a:path w="841375" h="1619250">
                  <a:moveTo>
                    <a:pt x="841267" y="1619245"/>
                  </a:moveTo>
                  <a:lnTo>
                    <a:pt x="808242" y="1582899"/>
                  </a:lnTo>
                  <a:lnTo>
                    <a:pt x="774713" y="1546824"/>
                  </a:lnTo>
                  <a:lnTo>
                    <a:pt x="740425" y="1511219"/>
                  </a:lnTo>
                  <a:lnTo>
                    <a:pt x="705121" y="1476285"/>
                  </a:lnTo>
                  <a:lnTo>
                    <a:pt x="668547" y="1442220"/>
                  </a:lnTo>
                  <a:lnTo>
                    <a:pt x="630446" y="1409225"/>
                  </a:lnTo>
                  <a:lnTo>
                    <a:pt x="589348" y="1376698"/>
                  </a:lnTo>
                  <a:lnTo>
                    <a:pt x="546251" y="1345973"/>
                  </a:lnTo>
                  <a:lnTo>
                    <a:pt x="501125" y="1317243"/>
                  </a:lnTo>
                  <a:lnTo>
                    <a:pt x="453936" y="1290698"/>
                  </a:lnTo>
                  <a:lnTo>
                    <a:pt x="404651" y="1266532"/>
                  </a:lnTo>
                  <a:lnTo>
                    <a:pt x="354251" y="1245160"/>
                  </a:lnTo>
                  <a:lnTo>
                    <a:pt x="302477" y="1226072"/>
                  </a:lnTo>
                  <a:lnTo>
                    <a:pt x="249589" y="1209048"/>
                  </a:lnTo>
                  <a:lnTo>
                    <a:pt x="195845" y="1193866"/>
                  </a:lnTo>
                  <a:lnTo>
                    <a:pt x="127336" y="1176904"/>
                  </a:lnTo>
                  <a:lnTo>
                    <a:pt x="57853" y="1162873"/>
                  </a:lnTo>
                  <a:lnTo>
                    <a:pt x="8642" y="1156454"/>
                  </a:lnTo>
                  <a:lnTo>
                    <a:pt x="0" y="1155873"/>
                  </a:lnTo>
                  <a:lnTo>
                    <a:pt x="0" y="463404"/>
                  </a:lnTo>
                  <a:lnTo>
                    <a:pt x="57853" y="456372"/>
                  </a:lnTo>
                  <a:lnTo>
                    <a:pt x="127336" y="442344"/>
                  </a:lnTo>
                  <a:lnTo>
                    <a:pt x="195845" y="425411"/>
                  </a:lnTo>
                  <a:lnTo>
                    <a:pt x="249589" y="410211"/>
                  </a:lnTo>
                  <a:lnTo>
                    <a:pt x="302477" y="393176"/>
                  </a:lnTo>
                  <a:lnTo>
                    <a:pt x="354251" y="374084"/>
                  </a:lnTo>
                  <a:lnTo>
                    <a:pt x="404651" y="352713"/>
                  </a:lnTo>
                  <a:lnTo>
                    <a:pt x="453936" y="328543"/>
                  </a:lnTo>
                  <a:lnTo>
                    <a:pt x="501125" y="301992"/>
                  </a:lnTo>
                  <a:lnTo>
                    <a:pt x="546251" y="273257"/>
                  </a:lnTo>
                  <a:lnTo>
                    <a:pt x="589348" y="242533"/>
                  </a:lnTo>
                  <a:lnTo>
                    <a:pt x="630446" y="210019"/>
                  </a:lnTo>
                  <a:lnTo>
                    <a:pt x="668547" y="177024"/>
                  </a:lnTo>
                  <a:lnTo>
                    <a:pt x="705121" y="142960"/>
                  </a:lnTo>
                  <a:lnTo>
                    <a:pt x="740425" y="108025"/>
                  </a:lnTo>
                  <a:lnTo>
                    <a:pt x="774713" y="72420"/>
                  </a:lnTo>
                  <a:lnTo>
                    <a:pt x="808242" y="36345"/>
                  </a:lnTo>
                  <a:lnTo>
                    <a:pt x="841267" y="0"/>
                  </a:lnTo>
                  <a:lnTo>
                    <a:pt x="841267" y="1619245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561584" y="7922646"/>
              <a:ext cx="841375" cy="1619250"/>
            </a:xfrm>
            <a:custGeom>
              <a:avLst/>
              <a:gdLst/>
              <a:ahLst/>
              <a:cxnLst/>
              <a:rect l="l" t="t" r="r" b="b"/>
              <a:pathLst>
                <a:path w="841375" h="1619250">
                  <a:moveTo>
                    <a:pt x="841267" y="0"/>
                  </a:moveTo>
                  <a:lnTo>
                    <a:pt x="808242" y="36345"/>
                  </a:lnTo>
                  <a:lnTo>
                    <a:pt x="774713" y="72420"/>
                  </a:lnTo>
                  <a:lnTo>
                    <a:pt x="740425" y="108025"/>
                  </a:lnTo>
                  <a:lnTo>
                    <a:pt x="705121" y="142960"/>
                  </a:lnTo>
                  <a:lnTo>
                    <a:pt x="668547" y="177024"/>
                  </a:lnTo>
                  <a:lnTo>
                    <a:pt x="630446" y="210019"/>
                  </a:lnTo>
                  <a:lnTo>
                    <a:pt x="589348" y="242533"/>
                  </a:lnTo>
                  <a:lnTo>
                    <a:pt x="546251" y="273257"/>
                  </a:lnTo>
                  <a:lnTo>
                    <a:pt x="501125" y="301993"/>
                  </a:lnTo>
                  <a:lnTo>
                    <a:pt x="453936" y="328544"/>
                  </a:lnTo>
                  <a:lnTo>
                    <a:pt x="404651" y="352713"/>
                  </a:lnTo>
                  <a:lnTo>
                    <a:pt x="354251" y="374085"/>
                  </a:lnTo>
                  <a:lnTo>
                    <a:pt x="302477" y="393176"/>
                  </a:lnTo>
                  <a:lnTo>
                    <a:pt x="249589" y="410211"/>
                  </a:lnTo>
                  <a:lnTo>
                    <a:pt x="195845" y="425411"/>
                  </a:lnTo>
                  <a:lnTo>
                    <a:pt x="127336" y="442344"/>
                  </a:lnTo>
                  <a:lnTo>
                    <a:pt x="57853" y="456372"/>
                  </a:lnTo>
                  <a:lnTo>
                    <a:pt x="8642" y="462818"/>
                  </a:lnTo>
                  <a:lnTo>
                    <a:pt x="0" y="463404"/>
                  </a:lnTo>
                  <a:lnTo>
                    <a:pt x="0" y="1155873"/>
                  </a:lnTo>
                  <a:lnTo>
                    <a:pt x="47621" y="1161413"/>
                  </a:lnTo>
                  <a:lnTo>
                    <a:pt x="92717" y="1169455"/>
                  </a:lnTo>
                  <a:lnTo>
                    <a:pt x="161712" y="1185086"/>
                  </a:lnTo>
                  <a:lnTo>
                    <a:pt x="249589" y="1209048"/>
                  </a:lnTo>
                  <a:lnTo>
                    <a:pt x="302477" y="1226072"/>
                  </a:lnTo>
                  <a:lnTo>
                    <a:pt x="354251" y="1245161"/>
                  </a:lnTo>
                  <a:lnTo>
                    <a:pt x="404651" y="1266532"/>
                  </a:lnTo>
                  <a:lnTo>
                    <a:pt x="453936" y="1290698"/>
                  </a:lnTo>
                  <a:lnTo>
                    <a:pt x="501125" y="1317243"/>
                  </a:lnTo>
                  <a:lnTo>
                    <a:pt x="546251" y="1345974"/>
                  </a:lnTo>
                  <a:lnTo>
                    <a:pt x="589348" y="1376699"/>
                  </a:lnTo>
                  <a:lnTo>
                    <a:pt x="630446" y="1409225"/>
                  </a:lnTo>
                  <a:lnTo>
                    <a:pt x="668547" y="1442220"/>
                  </a:lnTo>
                  <a:lnTo>
                    <a:pt x="705121" y="1476285"/>
                  </a:lnTo>
                  <a:lnTo>
                    <a:pt x="740425" y="1511220"/>
                  </a:lnTo>
                  <a:lnTo>
                    <a:pt x="774713" y="1546824"/>
                  </a:lnTo>
                  <a:lnTo>
                    <a:pt x="808242" y="1582900"/>
                  </a:lnTo>
                  <a:lnTo>
                    <a:pt x="841267" y="1619245"/>
                  </a:lnTo>
                  <a:lnTo>
                    <a:pt x="841267" y="0"/>
                  </a:lnTo>
                  <a:close/>
                </a:path>
              </a:pathLst>
            </a:custGeom>
            <a:ln w="3743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009585" y="8386410"/>
              <a:ext cx="552450" cy="692150"/>
            </a:xfrm>
            <a:custGeom>
              <a:avLst/>
              <a:gdLst/>
              <a:ahLst/>
              <a:cxnLst/>
              <a:rect l="l" t="t" r="r" b="b"/>
              <a:pathLst>
                <a:path w="552450" h="692150">
                  <a:moveTo>
                    <a:pt x="551998" y="691720"/>
                  </a:moveTo>
                  <a:lnTo>
                    <a:pt x="75135" y="691720"/>
                  </a:lnTo>
                  <a:lnTo>
                    <a:pt x="45881" y="685800"/>
                  </a:lnTo>
                  <a:lnTo>
                    <a:pt x="21999" y="669659"/>
                  </a:lnTo>
                  <a:lnTo>
                    <a:pt x="5901" y="645723"/>
                  </a:lnTo>
                  <a:lnTo>
                    <a:pt x="0" y="616418"/>
                  </a:lnTo>
                  <a:lnTo>
                    <a:pt x="0" y="75302"/>
                  </a:lnTo>
                  <a:lnTo>
                    <a:pt x="5901" y="45997"/>
                  </a:lnTo>
                  <a:lnTo>
                    <a:pt x="21999" y="22060"/>
                  </a:lnTo>
                  <a:lnTo>
                    <a:pt x="45881" y="5919"/>
                  </a:lnTo>
                  <a:lnTo>
                    <a:pt x="75135" y="0"/>
                  </a:lnTo>
                  <a:lnTo>
                    <a:pt x="551998" y="0"/>
                  </a:lnTo>
                  <a:lnTo>
                    <a:pt x="551998" y="691720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009585" y="8386410"/>
              <a:ext cx="552450" cy="692150"/>
            </a:xfrm>
            <a:custGeom>
              <a:avLst/>
              <a:gdLst/>
              <a:ahLst/>
              <a:cxnLst/>
              <a:rect l="l" t="t" r="r" b="b"/>
              <a:pathLst>
                <a:path w="552450" h="692150">
                  <a:moveTo>
                    <a:pt x="551998" y="0"/>
                  </a:moveTo>
                  <a:lnTo>
                    <a:pt x="75135" y="0"/>
                  </a:lnTo>
                  <a:lnTo>
                    <a:pt x="45881" y="5919"/>
                  </a:lnTo>
                  <a:lnTo>
                    <a:pt x="21999" y="22060"/>
                  </a:lnTo>
                  <a:lnTo>
                    <a:pt x="5901" y="45997"/>
                  </a:lnTo>
                  <a:lnTo>
                    <a:pt x="0" y="75302"/>
                  </a:lnTo>
                  <a:lnTo>
                    <a:pt x="0" y="616418"/>
                  </a:lnTo>
                  <a:lnTo>
                    <a:pt x="5901" y="645723"/>
                  </a:lnTo>
                  <a:lnTo>
                    <a:pt x="21999" y="669659"/>
                  </a:lnTo>
                  <a:lnTo>
                    <a:pt x="45881" y="685800"/>
                  </a:lnTo>
                  <a:lnTo>
                    <a:pt x="75135" y="691720"/>
                  </a:lnTo>
                  <a:lnTo>
                    <a:pt x="551998" y="691720"/>
                  </a:lnTo>
                  <a:lnTo>
                    <a:pt x="551998" y="0"/>
                  </a:lnTo>
                  <a:close/>
                </a:path>
              </a:pathLst>
            </a:custGeom>
            <a:ln w="3745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402851" y="7922647"/>
              <a:ext cx="203200" cy="1619250"/>
            </a:xfrm>
            <a:custGeom>
              <a:avLst/>
              <a:gdLst/>
              <a:ahLst/>
              <a:cxnLst/>
              <a:rect l="l" t="t" r="r" b="b"/>
              <a:pathLst>
                <a:path w="203200" h="1619250">
                  <a:moveTo>
                    <a:pt x="127564" y="1619245"/>
                  </a:moveTo>
                  <a:lnTo>
                    <a:pt x="0" y="1619245"/>
                  </a:lnTo>
                  <a:lnTo>
                    <a:pt x="0" y="0"/>
                  </a:lnTo>
                  <a:lnTo>
                    <a:pt x="127564" y="0"/>
                  </a:lnTo>
                  <a:lnTo>
                    <a:pt x="156823" y="5919"/>
                  </a:lnTo>
                  <a:lnTo>
                    <a:pt x="180715" y="22060"/>
                  </a:lnTo>
                  <a:lnTo>
                    <a:pt x="196824" y="45997"/>
                  </a:lnTo>
                  <a:lnTo>
                    <a:pt x="202731" y="75302"/>
                  </a:lnTo>
                  <a:lnTo>
                    <a:pt x="202731" y="1543943"/>
                  </a:lnTo>
                  <a:lnTo>
                    <a:pt x="196824" y="1573261"/>
                  </a:lnTo>
                  <a:lnTo>
                    <a:pt x="180715" y="1597196"/>
                  </a:lnTo>
                  <a:lnTo>
                    <a:pt x="156823" y="1613330"/>
                  </a:lnTo>
                  <a:lnTo>
                    <a:pt x="127564" y="1619245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402851" y="7922646"/>
              <a:ext cx="203200" cy="1619250"/>
            </a:xfrm>
            <a:custGeom>
              <a:avLst/>
              <a:gdLst/>
              <a:ahLst/>
              <a:cxnLst/>
              <a:rect l="l" t="t" r="r" b="b"/>
              <a:pathLst>
                <a:path w="203200" h="1619250">
                  <a:moveTo>
                    <a:pt x="0" y="0"/>
                  </a:moveTo>
                  <a:lnTo>
                    <a:pt x="127564" y="0"/>
                  </a:lnTo>
                  <a:lnTo>
                    <a:pt x="156823" y="5919"/>
                  </a:lnTo>
                  <a:lnTo>
                    <a:pt x="180715" y="22060"/>
                  </a:lnTo>
                  <a:lnTo>
                    <a:pt x="196824" y="45997"/>
                  </a:lnTo>
                  <a:lnTo>
                    <a:pt x="202731" y="75302"/>
                  </a:lnTo>
                  <a:lnTo>
                    <a:pt x="202731" y="1543943"/>
                  </a:lnTo>
                  <a:lnTo>
                    <a:pt x="196824" y="1573261"/>
                  </a:lnTo>
                  <a:lnTo>
                    <a:pt x="180715" y="1597196"/>
                  </a:lnTo>
                  <a:lnTo>
                    <a:pt x="156823" y="1613330"/>
                  </a:lnTo>
                  <a:lnTo>
                    <a:pt x="127564" y="1619245"/>
                  </a:lnTo>
                  <a:lnTo>
                    <a:pt x="0" y="1619245"/>
                  </a:lnTo>
                  <a:lnTo>
                    <a:pt x="0" y="0"/>
                  </a:lnTo>
                  <a:close/>
                </a:path>
              </a:pathLst>
            </a:custGeom>
            <a:ln w="3742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218781" y="8302740"/>
              <a:ext cx="342900" cy="83820"/>
            </a:xfrm>
            <a:custGeom>
              <a:avLst/>
              <a:gdLst/>
              <a:ahLst/>
              <a:cxnLst/>
              <a:rect l="l" t="t" r="r" b="b"/>
              <a:pathLst>
                <a:path w="342900" h="83820">
                  <a:moveTo>
                    <a:pt x="342802" y="83669"/>
                  </a:moveTo>
                  <a:lnTo>
                    <a:pt x="0" y="83669"/>
                  </a:lnTo>
                  <a:lnTo>
                    <a:pt x="0" y="46750"/>
                  </a:lnTo>
                  <a:lnTo>
                    <a:pt x="3671" y="28554"/>
                  </a:lnTo>
                  <a:lnTo>
                    <a:pt x="13679" y="13693"/>
                  </a:lnTo>
                  <a:lnTo>
                    <a:pt x="28518" y="3674"/>
                  </a:lnTo>
                  <a:lnTo>
                    <a:pt x="46679" y="0"/>
                  </a:lnTo>
                  <a:lnTo>
                    <a:pt x="342802" y="0"/>
                  </a:lnTo>
                  <a:lnTo>
                    <a:pt x="342802" y="83669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18781" y="8302740"/>
              <a:ext cx="342900" cy="83820"/>
            </a:xfrm>
            <a:custGeom>
              <a:avLst/>
              <a:gdLst/>
              <a:ahLst/>
              <a:cxnLst/>
              <a:rect l="l" t="t" r="r" b="b"/>
              <a:pathLst>
                <a:path w="342900" h="83820">
                  <a:moveTo>
                    <a:pt x="46679" y="0"/>
                  </a:moveTo>
                  <a:lnTo>
                    <a:pt x="28518" y="3674"/>
                  </a:lnTo>
                  <a:lnTo>
                    <a:pt x="13679" y="13693"/>
                  </a:lnTo>
                  <a:lnTo>
                    <a:pt x="3671" y="28554"/>
                  </a:lnTo>
                  <a:lnTo>
                    <a:pt x="0" y="46750"/>
                  </a:lnTo>
                  <a:lnTo>
                    <a:pt x="0" y="83669"/>
                  </a:lnTo>
                  <a:lnTo>
                    <a:pt x="342802" y="83669"/>
                  </a:lnTo>
                  <a:lnTo>
                    <a:pt x="342802" y="0"/>
                  </a:lnTo>
                  <a:lnTo>
                    <a:pt x="46679" y="0"/>
                  </a:lnTo>
                  <a:close/>
                </a:path>
              </a:pathLst>
            </a:custGeom>
            <a:ln w="37500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168204" y="9078163"/>
              <a:ext cx="245110" cy="624840"/>
            </a:xfrm>
            <a:custGeom>
              <a:avLst/>
              <a:gdLst/>
              <a:ahLst/>
              <a:cxnLst/>
              <a:rect l="l" t="t" r="r" b="b"/>
              <a:pathLst>
                <a:path w="245110" h="624840">
                  <a:moveTo>
                    <a:pt x="169760" y="624752"/>
                  </a:moveTo>
                  <a:lnTo>
                    <a:pt x="75167" y="624752"/>
                  </a:lnTo>
                  <a:lnTo>
                    <a:pt x="45908" y="618837"/>
                  </a:lnTo>
                  <a:lnTo>
                    <a:pt x="22015" y="602703"/>
                  </a:lnTo>
                  <a:lnTo>
                    <a:pt x="5906" y="578769"/>
                  </a:lnTo>
                  <a:lnTo>
                    <a:pt x="0" y="549450"/>
                  </a:lnTo>
                  <a:lnTo>
                    <a:pt x="0" y="0"/>
                  </a:lnTo>
                  <a:lnTo>
                    <a:pt x="244928" y="0"/>
                  </a:lnTo>
                  <a:lnTo>
                    <a:pt x="244928" y="549450"/>
                  </a:lnTo>
                  <a:lnTo>
                    <a:pt x="239021" y="578769"/>
                  </a:lnTo>
                  <a:lnTo>
                    <a:pt x="222912" y="602703"/>
                  </a:lnTo>
                  <a:lnTo>
                    <a:pt x="199019" y="618837"/>
                  </a:lnTo>
                  <a:lnTo>
                    <a:pt x="169760" y="624752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168204" y="9078163"/>
              <a:ext cx="245110" cy="624840"/>
            </a:xfrm>
            <a:custGeom>
              <a:avLst/>
              <a:gdLst/>
              <a:ahLst/>
              <a:cxnLst/>
              <a:rect l="l" t="t" r="r" b="b"/>
              <a:pathLst>
                <a:path w="245110" h="624840">
                  <a:moveTo>
                    <a:pt x="0" y="0"/>
                  </a:moveTo>
                  <a:lnTo>
                    <a:pt x="0" y="549450"/>
                  </a:lnTo>
                  <a:lnTo>
                    <a:pt x="5906" y="578769"/>
                  </a:lnTo>
                  <a:lnTo>
                    <a:pt x="22015" y="602703"/>
                  </a:lnTo>
                  <a:lnTo>
                    <a:pt x="45908" y="618837"/>
                  </a:lnTo>
                  <a:lnTo>
                    <a:pt x="75167" y="624752"/>
                  </a:lnTo>
                  <a:lnTo>
                    <a:pt x="169760" y="624752"/>
                  </a:lnTo>
                  <a:lnTo>
                    <a:pt x="199019" y="618837"/>
                  </a:lnTo>
                  <a:lnTo>
                    <a:pt x="222912" y="602703"/>
                  </a:lnTo>
                  <a:lnTo>
                    <a:pt x="239021" y="578769"/>
                  </a:lnTo>
                  <a:lnTo>
                    <a:pt x="244928" y="549450"/>
                  </a:lnTo>
                  <a:lnTo>
                    <a:pt x="244928" y="0"/>
                  </a:lnTo>
                  <a:lnTo>
                    <a:pt x="0" y="0"/>
                  </a:lnTo>
                  <a:close/>
                </a:path>
              </a:pathLst>
            </a:custGeom>
            <a:ln w="37432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94414" y="9059444"/>
              <a:ext cx="136934" cy="248791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2630384" y="7807007"/>
              <a:ext cx="1332230" cy="1760855"/>
            </a:xfrm>
            <a:custGeom>
              <a:avLst/>
              <a:gdLst/>
              <a:ahLst/>
              <a:cxnLst/>
              <a:rect l="l" t="t" r="r" b="b"/>
              <a:pathLst>
                <a:path w="1332229" h="1760854">
                  <a:moveTo>
                    <a:pt x="1160323" y="1191815"/>
                  </a:moveTo>
                  <a:lnTo>
                    <a:pt x="1190948" y="1155718"/>
                  </a:lnTo>
                  <a:lnTo>
                    <a:pt x="1216306" y="1116971"/>
                  </a:lnTo>
                  <a:lnTo>
                    <a:pt x="1236406" y="1076071"/>
                  </a:lnTo>
                  <a:lnTo>
                    <a:pt x="1251259" y="1033521"/>
                  </a:lnTo>
                  <a:lnTo>
                    <a:pt x="1260873" y="989818"/>
                  </a:lnTo>
                  <a:lnTo>
                    <a:pt x="1265259" y="945464"/>
                  </a:lnTo>
                  <a:lnTo>
                    <a:pt x="1264425" y="900957"/>
                  </a:lnTo>
                  <a:lnTo>
                    <a:pt x="1258382" y="856798"/>
                  </a:lnTo>
                  <a:lnTo>
                    <a:pt x="1247138" y="813487"/>
                  </a:lnTo>
                  <a:lnTo>
                    <a:pt x="1230704" y="771522"/>
                  </a:lnTo>
                  <a:lnTo>
                    <a:pt x="1209088" y="731404"/>
                  </a:lnTo>
                  <a:lnTo>
                    <a:pt x="1182301" y="693633"/>
                  </a:lnTo>
                  <a:lnTo>
                    <a:pt x="1150351" y="658708"/>
                  </a:lnTo>
                </a:path>
                <a:path w="1332229" h="1760854">
                  <a:moveTo>
                    <a:pt x="1068102" y="1132693"/>
                  </a:moveTo>
                  <a:lnTo>
                    <a:pt x="1098032" y="1096059"/>
                  </a:lnTo>
                  <a:lnTo>
                    <a:pt x="1121097" y="1056165"/>
                  </a:lnTo>
                  <a:lnTo>
                    <a:pt x="1137314" y="1013856"/>
                  </a:lnTo>
                  <a:lnTo>
                    <a:pt x="1146697" y="969982"/>
                  </a:lnTo>
                  <a:lnTo>
                    <a:pt x="1149263" y="925388"/>
                  </a:lnTo>
                  <a:lnTo>
                    <a:pt x="1145026" y="880922"/>
                  </a:lnTo>
                  <a:lnTo>
                    <a:pt x="1134003" y="837431"/>
                  </a:lnTo>
                  <a:lnTo>
                    <a:pt x="1116209" y="795763"/>
                  </a:lnTo>
                  <a:lnTo>
                    <a:pt x="1091660" y="756764"/>
                  </a:lnTo>
                  <a:lnTo>
                    <a:pt x="1060371" y="721281"/>
                  </a:lnTo>
                </a:path>
                <a:path w="1332229" h="1760854">
                  <a:moveTo>
                    <a:pt x="254706" y="0"/>
                  </a:moveTo>
                  <a:lnTo>
                    <a:pt x="254706" y="132633"/>
                  </a:lnTo>
                </a:path>
                <a:path w="1332229" h="1760854">
                  <a:moveTo>
                    <a:pt x="320875" y="66316"/>
                  </a:moveTo>
                  <a:lnTo>
                    <a:pt x="188536" y="66316"/>
                  </a:lnTo>
                </a:path>
                <a:path w="1332229" h="1760854">
                  <a:moveTo>
                    <a:pt x="106547" y="132633"/>
                  </a:moveTo>
                  <a:lnTo>
                    <a:pt x="106547" y="346169"/>
                  </a:lnTo>
                </a:path>
                <a:path w="1332229" h="1760854">
                  <a:moveTo>
                    <a:pt x="213094" y="239418"/>
                  </a:moveTo>
                  <a:lnTo>
                    <a:pt x="0" y="239418"/>
                  </a:lnTo>
                </a:path>
                <a:path w="1332229" h="1760854">
                  <a:moveTo>
                    <a:pt x="279231" y="1627742"/>
                  </a:moveTo>
                  <a:lnTo>
                    <a:pt x="279231" y="1760376"/>
                  </a:lnTo>
                </a:path>
                <a:path w="1332229" h="1760854">
                  <a:moveTo>
                    <a:pt x="345401" y="1694059"/>
                  </a:moveTo>
                  <a:lnTo>
                    <a:pt x="213094" y="1694059"/>
                  </a:lnTo>
                </a:path>
                <a:path w="1332229" h="1760854">
                  <a:moveTo>
                    <a:pt x="1265571" y="429415"/>
                  </a:moveTo>
                  <a:lnTo>
                    <a:pt x="1265571" y="562049"/>
                  </a:lnTo>
                </a:path>
                <a:path w="1332229" h="1760854">
                  <a:moveTo>
                    <a:pt x="1331741" y="495732"/>
                  </a:moveTo>
                  <a:lnTo>
                    <a:pt x="1199402" y="495732"/>
                  </a:lnTo>
                </a:path>
              </a:pathLst>
            </a:custGeom>
            <a:ln w="37463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5534289" y="9282135"/>
              <a:ext cx="598170" cy="359410"/>
            </a:xfrm>
            <a:custGeom>
              <a:avLst/>
              <a:gdLst/>
              <a:ahLst/>
              <a:cxnLst/>
              <a:rect l="l" t="t" r="r" b="b"/>
              <a:pathLst>
                <a:path w="598169" h="359409">
                  <a:moveTo>
                    <a:pt x="0" y="359263"/>
                  </a:moveTo>
                  <a:lnTo>
                    <a:pt x="407610" y="359263"/>
                  </a:lnTo>
                  <a:lnTo>
                    <a:pt x="451221" y="354238"/>
                  </a:lnTo>
                  <a:lnTo>
                    <a:pt x="491255" y="339925"/>
                  </a:lnTo>
                  <a:lnTo>
                    <a:pt x="526570" y="317467"/>
                  </a:lnTo>
                  <a:lnTo>
                    <a:pt x="556024" y="288006"/>
                  </a:lnTo>
                  <a:lnTo>
                    <a:pt x="578476" y="252685"/>
                  </a:lnTo>
                  <a:lnTo>
                    <a:pt x="592785" y="212647"/>
                  </a:lnTo>
                  <a:lnTo>
                    <a:pt x="597808" y="169034"/>
                  </a:lnTo>
                  <a:lnTo>
                    <a:pt x="597808" y="0"/>
                  </a:lnTo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6029194" y="8665085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19" h="690879">
                  <a:moveTo>
                    <a:pt x="94648" y="690349"/>
                  </a:moveTo>
                  <a:lnTo>
                    <a:pt x="69260" y="688661"/>
                  </a:lnTo>
                  <a:lnTo>
                    <a:pt x="44892" y="683758"/>
                  </a:lnTo>
                  <a:lnTo>
                    <a:pt x="21740" y="675882"/>
                  </a:lnTo>
                  <a:lnTo>
                    <a:pt x="0" y="665275"/>
                  </a:lnTo>
                  <a:lnTo>
                    <a:pt x="0" y="25043"/>
                  </a:lnTo>
                  <a:lnTo>
                    <a:pt x="21740" y="14427"/>
                  </a:lnTo>
                  <a:lnTo>
                    <a:pt x="44892" y="6563"/>
                  </a:lnTo>
                  <a:lnTo>
                    <a:pt x="69260" y="1678"/>
                  </a:lnTo>
                  <a:lnTo>
                    <a:pt x="94648" y="0"/>
                  </a:lnTo>
                  <a:lnTo>
                    <a:pt x="138685" y="5072"/>
                  </a:lnTo>
                  <a:lnTo>
                    <a:pt x="179110" y="19521"/>
                  </a:lnTo>
                  <a:lnTo>
                    <a:pt x="214771" y="42194"/>
                  </a:lnTo>
                  <a:lnTo>
                    <a:pt x="244514" y="71937"/>
                  </a:lnTo>
                  <a:lnTo>
                    <a:pt x="267186" y="107598"/>
                  </a:lnTo>
                  <a:lnTo>
                    <a:pt x="281636" y="148023"/>
                  </a:lnTo>
                  <a:lnTo>
                    <a:pt x="286708" y="192060"/>
                  </a:lnTo>
                  <a:lnTo>
                    <a:pt x="286708" y="498258"/>
                  </a:lnTo>
                  <a:lnTo>
                    <a:pt x="281636" y="542306"/>
                  </a:lnTo>
                  <a:lnTo>
                    <a:pt x="267186" y="582739"/>
                  </a:lnTo>
                  <a:lnTo>
                    <a:pt x="244514" y="618406"/>
                  </a:lnTo>
                  <a:lnTo>
                    <a:pt x="214771" y="648152"/>
                  </a:lnTo>
                  <a:lnTo>
                    <a:pt x="179110" y="670827"/>
                  </a:lnTo>
                  <a:lnTo>
                    <a:pt x="138685" y="685276"/>
                  </a:lnTo>
                  <a:lnTo>
                    <a:pt x="94648" y="69034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6029194" y="8665084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19" h="690879">
                  <a:moveTo>
                    <a:pt x="94648" y="0"/>
                  </a:moveTo>
                  <a:lnTo>
                    <a:pt x="69260" y="1678"/>
                  </a:lnTo>
                  <a:lnTo>
                    <a:pt x="44892" y="6563"/>
                  </a:lnTo>
                  <a:lnTo>
                    <a:pt x="21740" y="14427"/>
                  </a:lnTo>
                  <a:lnTo>
                    <a:pt x="0" y="25043"/>
                  </a:lnTo>
                  <a:lnTo>
                    <a:pt x="0" y="665275"/>
                  </a:lnTo>
                  <a:lnTo>
                    <a:pt x="21740" y="675882"/>
                  </a:lnTo>
                  <a:lnTo>
                    <a:pt x="44892" y="683758"/>
                  </a:lnTo>
                  <a:lnTo>
                    <a:pt x="69260" y="688661"/>
                  </a:lnTo>
                  <a:lnTo>
                    <a:pt x="94648" y="690349"/>
                  </a:lnTo>
                  <a:lnTo>
                    <a:pt x="138685" y="685276"/>
                  </a:lnTo>
                  <a:lnTo>
                    <a:pt x="179110" y="670827"/>
                  </a:lnTo>
                  <a:lnTo>
                    <a:pt x="214771" y="648152"/>
                  </a:lnTo>
                  <a:lnTo>
                    <a:pt x="244514" y="618406"/>
                  </a:lnTo>
                  <a:lnTo>
                    <a:pt x="267186" y="582739"/>
                  </a:lnTo>
                  <a:lnTo>
                    <a:pt x="281636" y="542306"/>
                  </a:lnTo>
                  <a:lnTo>
                    <a:pt x="286708" y="498258"/>
                  </a:lnTo>
                  <a:lnTo>
                    <a:pt x="286708" y="192060"/>
                  </a:lnTo>
                  <a:lnTo>
                    <a:pt x="281636" y="148023"/>
                  </a:lnTo>
                  <a:lnTo>
                    <a:pt x="267186" y="107598"/>
                  </a:lnTo>
                  <a:lnTo>
                    <a:pt x="244514" y="71937"/>
                  </a:lnTo>
                  <a:lnTo>
                    <a:pt x="214771" y="42194"/>
                  </a:lnTo>
                  <a:lnTo>
                    <a:pt x="179110" y="19521"/>
                  </a:lnTo>
                  <a:lnTo>
                    <a:pt x="138685" y="5072"/>
                  </a:lnTo>
                  <a:lnTo>
                    <a:pt x="94648" y="0"/>
                  </a:lnTo>
                  <a:close/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4520335" y="8665085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19" h="690879">
                  <a:moveTo>
                    <a:pt x="192090" y="690349"/>
                  </a:moveTo>
                  <a:lnTo>
                    <a:pt x="148042" y="685276"/>
                  </a:lnTo>
                  <a:lnTo>
                    <a:pt x="107609" y="670827"/>
                  </a:lnTo>
                  <a:lnTo>
                    <a:pt x="71943" y="648152"/>
                  </a:lnTo>
                  <a:lnTo>
                    <a:pt x="42196" y="618406"/>
                  </a:lnTo>
                  <a:lnTo>
                    <a:pt x="19522" y="582739"/>
                  </a:lnTo>
                  <a:lnTo>
                    <a:pt x="5072" y="542306"/>
                  </a:lnTo>
                  <a:lnTo>
                    <a:pt x="0" y="498258"/>
                  </a:lnTo>
                  <a:lnTo>
                    <a:pt x="0" y="192060"/>
                  </a:lnTo>
                  <a:lnTo>
                    <a:pt x="5072" y="148023"/>
                  </a:lnTo>
                  <a:lnTo>
                    <a:pt x="19522" y="107598"/>
                  </a:lnTo>
                  <a:lnTo>
                    <a:pt x="42196" y="71937"/>
                  </a:lnTo>
                  <a:lnTo>
                    <a:pt x="71943" y="42194"/>
                  </a:lnTo>
                  <a:lnTo>
                    <a:pt x="107609" y="19521"/>
                  </a:lnTo>
                  <a:lnTo>
                    <a:pt x="148042" y="5072"/>
                  </a:lnTo>
                  <a:lnTo>
                    <a:pt x="192090" y="0"/>
                  </a:lnTo>
                  <a:lnTo>
                    <a:pt x="217466" y="1678"/>
                  </a:lnTo>
                  <a:lnTo>
                    <a:pt x="241831" y="6563"/>
                  </a:lnTo>
                  <a:lnTo>
                    <a:pt x="264981" y="14427"/>
                  </a:lnTo>
                  <a:lnTo>
                    <a:pt x="286708" y="25043"/>
                  </a:lnTo>
                  <a:lnTo>
                    <a:pt x="286708" y="665275"/>
                  </a:lnTo>
                  <a:lnTo>
                    <a:pt x="264981" y="675882"/>
                  </a:lnTo>
                  <a:lnTo>
                    <a:pt x="241831" y="683758"/>
                  </a:lnTo>
                  <a:lnTo>
                    <a:pt x="217466" y="688661"/>
                  </a:lnTo>
                  <a:lnTo>
                    <a:pt x="192090" y="690349"/>
                  </a:lnTo>
                  <a:close/>
                </a:path>
              </a:pathLst>
            </a:custGeom>
            <a:solidFill>
              <a:srgbClr val="FABD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4520335" y="8665084"/>
              <a:ext cx="287020" cy="690880"/>
            </a:xfrm>
            <a:custGeom>
              <a:avLst/>
              <a:gdLst/>
              <a:ahLst/>
              <a:cxnLst/>
              <a:rect l="l" t="t" r="r" b="b"/>
              <a:pathLst>
                <a:path w="287019" h="690879">
                  <a:moveTo>
                    <a:pt x="192090" y="0"/>
                  </a:moveTo>
                  <a:lnTo>
                    <a:pt x="217466" y="1678"/>
                  </a:lnTo>
                  <a:lnTo>
                    <a:pt x="241831" y="6563"/>
                  </a:lnTo>
                  <a:lnTo>
                    <a:pt x="264981" y="14427"/>
                  </a:lnTo>
                  <a:lnTo>
                    <a:pt x="286708" y="25043"/>
                  </a:lnTo>
                  <a:lnTo>
                    <a:pt x="286708" y="665275"/>
                  </a:lnTo>
                  <a:lnTo>
                    <a:pt x="264981" y="675882"/>
                  </a:lnTo>
                  <a:lnTo>
                    <a:pt x="241831" y="683758"/>
                  </a:lnTo>
                  <a:lnTo>
                    <a:pt x="217466" y="688661"/>
                  </a:lnTo>
                  <a:lnTo>
                    <a:pt x="192090" y="690349"/>
                  </a:lnTo>
                  <a:lnTo>
                    <a:pt x="148042" y="685276"/>
                  </a:lnTo>
                  <a:lnTo>
                    <a:pt x="107609" y="670827"/>
                  </a:lnTo>
                  <a:lnTo>
                    <a:pt x="71943" y="648152"/>
                  </a:lnTo>
                  <a:lnTo>
                    <a:pt x="42196" y="618406"/>
                  </a:lnTo>
                  <a:lnTo>
                    <a:pt x="19522" y="582739"/>
                  </a:lnTo>
                  <a:lnTo>
                    <a:pt x="5072" y="542306"/>
                  </a:lnTo>
                  <a:lnTo>
                    <a:pt x="0" y="498258"/>
                  </a:lnTo>
                  <a:lnTo>
                    <a:pt x="0" y="192060"/>
                  </a:lnTo>
                  <a:lnTo>
                    <a:pt x="5072" y="148023"/>
                  </a:lnTo>
                  <a:lnTo>
                    <a:pt x="19522" y="107598"/>
                  </a:lnTo>
                  <a:lnTo>
                    <a:pt x="42196" y="71937"/>
                  </a:lnTo>
                  <a:lnTo>
                    <a:pt x="71943" y="42194"/>
                  </a:lnTo>
                  <a:lnTo>
                    <a:pt x="107609" y="19521"/>
                  </a:lnTo>
                  <a:lnTo>
                    <a:pt x="148042" y="5072"/>
                  </a:lnTo>
                  <a:lnTo>
                    <a:pt x="192090" y="0"/>
                  </a:lnTo>
                  <a:close/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4820885" y="7941376"/>
              <a:ext cx="1194435" cy="1266190"/>
            </a:xfrm>
            <a:custGeom>
              <a:avLst/>
              <a:gdLst/>
              <a:ahLst/>
              <a:cxnLst/>
              <a:rect l="l" t="t" r="r" b="b"/>
              <a:pathLst>
                <a:path w="1194434" h="1266190">
                  <a:moveTo>
                    <a:pt x="1137897" y="1265661"/>
                  </a:moveTo>
                  <a:lnTo>
                    <a:pt x="1116159" y="1261261"/>
                  </a:lnTo>
                  <a:lnTo>
                    <a:pt x="1098381" y="1249268"/>
                  </a:lnTo>
                  <a:lnTo>
                    <a:pt x="1086380" y="1231491"/>
                  </a:lnTo>
                  <a:lnTo>
                    <a:pt x="1081976" y="1209740"/>
                  </a:lnTo>
                  <a:lnTo>
                    <a:pt x="1081976" y="596910"/>
                  </a:lnTo>
                  <a:lnTo>
                    <a:pt x="1079751" y="550256"/>
                  </a:lnTo>
                  <a:lnTo>
                    <a:pt x="1073214" y="504843"/>
                  </a:lnTo>
                  <a:lnTo>
                    <a:pt x="1062569" y="460876"/>
                  </a:lnTo>
                  <a:lnTo>
                    <a:pt x="1048020" y="418559"/>
                  </a:lnTo>
                  <a:lnTo>
                    <a:pt x="1029773" y="378097"/>
                  </a:lnTo>
                  <a:lnTo>
                    <a:pt x="1008033" y="339695"/>
                  </a:lnTo>
                  <a:lnTo>
                    <a:pt x="983004" y="303558"/>
                  </a:lnTo>
                  <a:lnTo>
                    <a:pt x="954892" y="269891"/>
                  </a:lnTo>
                  <a:lnTo>
                    <a:pt x="923900" y="238898"/>
                  </a:lnTo>
                  <a:lnTo>
                    <a:pt x="890234" y="210784"/>
                  </a:lnTo>
                  <a:lnTo>
                    <a:pt x="854100" y="185754"/>
                  </a:lnTo>
                  <a:lnTo>
                    <a:pt x="815701" y="164014"/>
                  </a:lnTo>
                  <a:lnTo>
                    <a:pt x="775242" y="145766"/>
                  </a:lnTo>
                  <a:lnTo>
                    <a:pt x="732928" y="131217"/>
                  </a:lnTo>
                  <a:lnTo>
                    <a:pt x="688965" y="120572"/>
                  </a:lnTo>
                  <a:lnTo>
                    <a:pt x="643557" y="114034"/>
                  </a:lnTo>
                  <a:lnTo>
                    <a:pt x="596908" y="111810"/>
                  </a:lnTo>
                  <a:lnTo>
                    <a:pt x="550260" y="114034"/>
                  </a:lnTo>
                  <a:lnTo>
                    <a:pt x="504851" y="120572"/>
                  </a:lnTo>
                  <a:lnTo>
                    <a:pt x="460888" y="131217"/>
                  </a:lnTo>
                  <a:lnTo>
                    <a:pt x="418575" y="145766"/>
                  </a:lnTo>
                  <a:lnTo>
                    <a:pt x="378116" y="164014"/>
                  </a:lnTo>
                  <a:lnTo>
                    <a:pt x="339717" y="185754"/>
                  </a:lnTo>
                  <a:lnTo>
                    <a:pt x="303582" y="210784"/>
                  </a:lnTo>
                  <a:lnTo>
                    <a:pt x="269916" y="238898"/>
                  </a:lnTo>
                  <a:lnTo>
                    <a:pt x="238925" y="269891"/>
                  </a:lnTo>
                  <a:lnTo>
                    <a:pt x="210812" y="303558"/>
                  </a:lnTo>
                  <a:lnTo>
                    <a:pt x="185784" y="339695"/>
                  </a:lnTo>
                  <a:lnTo>
                    <a:pt x="164043" y="378097"/>
                  </a:lnTo>
                  <a:lnTo>
                    <a:pt x="145796" y="418559"/>
                  </a:lnTo>
                  <a:lnTo>
                    <a:pt x="131248" y="460876"/>
                  </a:lnTo>
                  <a:lnTo>
                    <a:pt x="120603" y="504843"/>
                  </a:lnTo>
                  <a:lnTo>
                    <a:pt x="114065" y="550256"/>
                  </a:lnTo>
                  <a:lnTo>
                    <a:pt x="111840" y="596910"/>
                  </a:lnTo>
                  <a:lnTo>
                    <a:pt x="111840" y="1209740"/>
                  </a:lnTo>
                  <a:lnTo>
                    <a:pt x="107441" y="1231491"/>
                  </a:lnTo>
                  <a:lnTo>
                    <a:pt x="95447" y="1249268"/>
                  </a:lnTo>
                  <a:lnTo>
                    <a:pt x="77671" y="1261261"/>
                  </a:lnTo>
                  <a:lnTo>
                    <a:pt x="55920" y="1265661"/>
                  </a:lnTo>
                  <a:lnTo>
                    <a:pt x="34182" y="1261261"/>
                  </a:lnTo>
                  <a:lnTo>
                    <a:pt x="16404" y="1249268"/>
                  </a:lnTo>
                  <a:lnTo>
                    <a:pt x="4404" y="1231491"/>
                  </a:lnTo>
                  <a:lnTo>
                    <a:pt x="0" y="1209740"/>
                  </a:lnTo>
                  <a:lnTo>
                    <a:pt x="0" y="596910"/>
                  </a:lnTo>
                  <a:lnTo>
                    <a:pt x="1982" y="548022"/>
                  </a:lnTo>
                  <a:lnTo>
                    <a:pt x="7826" y="500210"/>
                  </a:lnTo>
                  <a:lnTo>
                    <a:pt x="17378" y="453629"/>
                  </a:lnTo>
                  <a:lnTo>
                    <a:pt x="30482" y="408433"/>
                  </a:lnTo>
                  <a:lnTo>
                    <a:pt x="46983" y="364778"/>
                  </a:lnTo>
                  <a:lnTo>
                    <a:pt x="66726" y="322817"/>
                  </a:lnTo>
                  <a:lnTo>
                    <a:pt x="89558" y="282706"/>
                  </a:lnTo>
                  <a:lnTo>
                    <a:pt x="115322" y="244600"/>
                  </a:lnTo>
                  <a:lnTo>
                    <a:pt x="143864" y="208652"/>
                  </a:lnTo>
                  <a:lnTo>
                    <a:pt x="175030" y="175019"/>
                  </a:lnTo>
                  <a:lnTo>
                    <a:pt x="208664" y="143854"/>
                  </a:lnTo>
                  <a:lnTo>
                    <a:pt x="244612" y="115313"/>
                  </a:lnTo>
                  <a:lnTo>
                    <a:pt x="282719" y="89550"/>
                  </a:lnTo>
                  <a:lnTo>
                    <a:pt x="322830" y="66721"/>
                  </a:lnTo>
                  <a:lnTo>
                    <a:pt x="364790" y="46978"/>
                  </a:lnTo>
                  <a:lnTo>
                    <a:pt x="408444" y="30479"/>
                  </a:lnTo>
                  <a:lnTo>
                    <a:pt x="453638" y="17376"/>
                  </a:lnTo>
                  <a:lnTo>
                    <a:pt x="500216" y="7826"/>
                  </a:lnTo>
                  <a:lnTo>
                    <a:pt x="548025" y="1982"/>
                  </a:lnTo>
                  <a:lnTo>
                    <a:pt x="596908" y="0"/>
                  </a:lnTo>
                  <a:lnTo>
                    <a:pt x="645792" y="1982"/>
                  </a:lnTo>
                  <a:lnTo>
                    <a:pt x="693600" y="7826"/>
                  </a:lnTo>
                  <a:lnTo>
                    <a:pt x="740179" y="17376"/>
                  </a:lnTo>
                  <a:lnTo>
                    <a:pt x="785373" y="30479"/>
                  </a:lnTo>
                  <a:lnTo>
                    <a:pt x="829027" y="46978"/>
                  </a:lnTo>
                  <a:lnTo>
                    <a:pt x="870987" y="66721"/>
                  </a:lnTo>
                  <a:lnTo>
                    <a:pt x="911098" y="89550"/>
                  </a:lnTo>
                  <a:lnTo>
                    <a:pt x="949204" y="115313"/>
                  </a:lnTo>
                  <a:lnTo>
                    <a:pt x="985152" y="143854"/>
                  </a:lnTo>
                  <a:lnTo>
                    <a:pt x="1018786" y="175019"/>
                  </a:lnTo>
                  <a:lnTo>
                    <a:pt x="1049952" y="208652"/>
                  </a:lnTo>
                  <a:lnTo>
                    <a:pt x="1078495" y="244600"/>
                  </a:lnTo>
                  <a:lnTo>
                    <a:pt x="1104259" y="282706"/>
                  </a:lnTo>
                  <a:lnTo>
                    <a:pt x="1127090" y="322817"/>
                  </a:lnTo>
                  <a:lnTo>
                    <a:pt x="1146834" y="364778"/>
                  </a:lnTo>
                  <a:lnTo>
                    <a:pt x="1163335" y="408433"/>
                  </a:lnTo>
                  <a:lnTo>
                    <a:pt x="1176439" y="453629"/>
                  </a:lnTo>
                  <a:lnTo>
                    <a:pt x="1185990" y="500210"/>
                  </a:lnTo>
                  <a:lnTo>
                    <a:pt x="1191834" y="548022"/>
                  </a:lnTo>
                  <a:lnTo>
                    <a:pt x="1193817" y="596910"/>
                  </a:lnTo>
                  <a:lnTo>
                    <a:pt x="1193817" y="1209740"/>
                  </a:lnTo>
                  <a:lnTo>
                    <a:pt x="1189417" y="1231491"/>
                  </a:lnTo>
                  <a:lnTo>
                    <a:pt x="1177424" y="1249268"/>
                  </a:lnTo>
                  <a:lnTo>
                    <a:pt x="1159647" y="1261261"/>
                  </a:lnTo>
                  <a:lnTo>
                    <a:pt x="1137897" y="1265661"/>
                  </a:lnTo>
                  <a:close/>
                </a:path>
              </a:pathLst>
            </a:custGeom>
            <a:solidFill>
              <a:srgbClr val="48C2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4803010" y="7923501"/>
              <a:ext cx="1229995" cy="1301750"/>
            </a:xfrm>
            <a:custGeom>
              <a:avLst/>
              <a:gdLst/>
              <a:ahLst/>
              <a:cxnLst/>
              <a:rect l="l" t="t" r="r" b="b"/>
              <a:pathLst>
                <a:path w="1229994" h="1301750">
                  <a:moveTo>
                    <a:pt x="73795" y="1301410"/>
                  </a:moveTo>
                  <a:lnTo>
                    <a:pt x="45101" y="1295601"/>
                  </a:lnTo>
                  <a:lnTo>
                    <a:pt x="21641" y="1279769"/>
                  </a:lnTo>
                  <a:lnTo>
                    <a:pt x="5809" y="1256309"/>
                  </a:lnTo>
                  <a:lnTo>
                    <a:pt x="0" y="1227615"/>
                  </a:lnTo>
                  <a:lnTo>
                    <a:pt x="0" y="614785"/>
                  </a:lnTo>
                  <a:lnTo>
                    <a:pt x="1831" y="567362"/>
                  </a:lnTo>
                  <a:lnTo>
                    <a:pt x="1899" y="566415"/>
                  </a:lnTo>
                  <a:lnTo>
                    <a:pt x="7187" y="520983"/>
                  </a:lnTo>
                  <a:lnTo>
                    <a:pt x="7215" y="520740"/>
                  </a:lnTo>
                  <a:lnTo>
                    <a:pt x="16266" y="473989"/>
                  </a:lnTo>
                  <a:lnTo>
                    <a:pt x="28427" y="429870"/>
                  </a:lnTo>
                  <a:lnTo>
                    <a:pt x="44037" y="386262"/>
                  </a:lnTo>
                  <a:lnTo>
                    <a:pt x="62586" y="344653"/>
                  </a:lnTo>
                  <a:lnTo>
                    <a:pt x="84062" y="304730"/>
                  </a:lnTo>
                  <a:lnTo>
                    <a:pt x="108325" y="266631"/>
                  </a:lnTo>
                  <a:lnTo>
                    <a:pt x="135239" y="230493"/>
                  </a:lnTo>
                  <a:lnTo>
                    <a:pt x="164666" y="196456"/>
                  </a:lnTo>
                  <a:lnTo>
                    <a:pt x="196467" y="164655"/>
                  </a:lnTo>
                  <a:lnTo>
                    <a:pt x="230506" y="135230"/>
                  </a:lnTo>
                  <a:lnTo>
                    <a:pt x="266643" y="108317"/>
                  </a:lnTo>
                  <a:lnTo>
                    <a:pt x="304743" y="84055"/>
                  </a:lnTo>
                  <a:lnTo>
                    <a:pt x="344665" y="62581"/>
                  </a:lnTo>
                  <a:lnTo>
                    <a:pt x="386274" y="44033"/>
                  </a:lnTo>
                  <a:lnTo>
                    <a:pt x="429431" y="28548"/>
                  </a:lnTo>
                  <a:lnTo>
                    <a:pt x="473998" y="16265"/>
                  </a:lnTo>
                  <a:lnTo>
                    <a:pt x="519837" y="7320"/>
                  </a:lnTo>
                  <a:lnTo>
                    <a:pt x="566812" y="1853"/>
                  </a:lnTo>
                  <a:lnTo>
                    <a:pt x="614783" y="0"/>
                  </a:lnTo>
                  <a:lnTo>
                    <a:pt x="662758" y="1853"/>
                  </a:lnTo>
                  <a:lnTo>
                    <a:pt x="709736" y="7320"/>
                  </a:lnTo>
                  <a:lnTo>
                    <a:pt x="755578" y="16265"/>
                  </a:lnTo>
                  <a:lnTo>
                    <a:pt x="800147" y="28548"/>
                  </a:lnTo>
                  <a:lnTo>
                    <a:pt x="820217" y="35749"/>
                  </a:lnTo>
                  <a:lnTo>
                    <a:pt x="614783" y="35749"/>
                  </a:lnTo>
                  <a:lnTo>
                    <a:pt x="567365" y="37672"/>
                  </a:lnTo>
                  <a:lnTo>
                    <a:pt x="520989" y="43341"/>
                  </a:lnTo>
                  <a:lnTo>
                    <a:pt x="475807" y="52606"/>
                  </a:lnTo>
                  <a:lnTo>
                    <a:pt x="431967" y="65316"/>
                  </a:lnTo>
                  <a:lnTo>
                    <a:pt x="389620" y="81323"/>
                  </a:lnTo>
                  <a:lnTo>
                    <a:pt x="348917" y="100474"/>
                  </a:lnTo>
                  <a:lnTo>
                    <a:pt x="310008" y="122621"/>
                  </a:lnTo>
                  <a:lnTo>
                    <a:pt x="273122" y="147559"/>
                  </a:lnTo>
                  <a:lnTo>
                    <a:pt x="238170" y="175300"/>
                  </a:lnTo>
                  <a:lnTo>
                    <a:pt x="205543" y="205532"/>
                  </a:lnTo>
                  <a:lnTo>
                    <a:pt x="175310" y="238158"/>
                  </a:lnTo>
                  <a:lnTo>
                    <a:pt x="147621" y="273029"/>
                  </a:lnTo>
                  <a:lnTo>
                    <a:pt x="122628" y="309995"/>
                  </a:lnTo>
                  <a:lnTo>
                    <a:pt x="100480" y="348905"/>
                  </a:lnTo>
                  <a:lnTo>
                    <a:pt x="81327" y="389608"/>
                  </a:lnTo>
                  <a:lnTo>
                    <a:pt x="65319" y="431956"/>
                  </a:lnTo>
                  <a:lnTo>
                    <a:pt x="52608" y="475798"/>
                  </a:lnTo>
                  <a:lnTo>
                    <a:pt x="43392" y="520740"/>
                  </a:lnTo>
                  <a:lnTo>
                    <a:pt x="37788" y="566415"/>
                  </a:lnTo>
                  <a:lnTo>
                    <a:pt x="37672" y="567362"/>
                  </a:lnTo>
                  <a:lnTo>
                    <a:pt x="35749" y="614785"/>
                  </a:lnTo>
                  <a:lnTo>
                    <a:pt x="35749" y="1227615"/>
                  </a:lnTo>
                  <a:lnTo>
                    <a:pt x="38739" y="1242423"/>
                  </a:lnTo>
                  <a:lnTo>
                    <a:pt x="46893" y="1254516"/>
                  </a:lnTo>
                  <a:lnTo>
                    <a:pt x="58987" y="1262670"/>
                  </a:lnTo>
                  <a:lnTo>
                    <a:pt x="73795" y="1265661"/>
                  </a:lnTo>
                  <a:lnTo>
                    <a:pt x="135469" y="1265661"/>
                  </a:lnTo>
                  <a:lnTo>
                    <a:pt x="125948" y="1279769"/>
                  </a:lnTo>
                  <a:lnTo>
                    <a:pt x="102488" y="1295601"/>
                  </a:lnTo>
                  <a:lnTo>
                    <a:pt x="73795" y="1301410"/>
                  </a:lnTo>
                  <a:close/>
                </a:path>
                <a:path w="1229994" h="1301750">
                  <a:moveTo>
                    <a:pt x="1217446" y="1265661"/>
                  </a:moveTo>
                  <a:lnTo>
                    <a:pt x="1155771" y="1265661"/>
                  </a:lnTo>
                  <a:lnTo>
                    <a:pt x="1170579" y="1262670"/>
                  </a:lnTo>
                  <a:lnTo>
                    <a:pt x="1182672" y="1254516"/>
                  </a:lnTo>
                  <a:lnTo>
                    <a:pt x="1190827" y="1242423"/>
                  </a:lnTo>
                  <a:lnTo>
                    <a:pt x="1193817" y="1227615"/>
                  </a:lnTo>
                  <a:lnTo>
                    <a:pt x="1193817" y="614785"/>
                  </a:lnTo>
                  <a:lnTo>
                    <a:pt x="1191894" y="567362"/>
                  </a:lnTo>
                  <a:lnTo>
                    <a:pt x="1186225" y="520983"/>
                  </a:lnTo>
                  <a:lnTo>
                    <a:pt x="1177001" y="475998"/>
                  </a:lnTo>
                  <a:lnTo>
                    <a:pt x="1176960" y="475798"/>
                  </a:lnTo>
                  <a:lnTo>
                    <a:pt x="1164250" y="431956"/>
                  </a:lnTo>
                  <a:lnTo>
                    <a:pt x="1148243" y="389608"/>
                  </a:lnTo>
                  <a:lnTo>
                    <a:pt x="1129092" y="348905"/>
                  </a:lnTo>
                  <a:lnTo>
                    <a:pt x="1106945" y="309995"/>
                  </a:lnTo>
                  <a:lnTo>
                    <a:pt x="1081953" y="273029"/>
                  </a:lnTo>
                  <a:lnTo>
                    <a:pt x="1054266" y="238158"/>
                  </a:lnTo>
                  <a:lnTo>
                    <a:pt x="1024035" y="205532"/>
                  </a:lnTo>
                  <a:lnTo>
                    <a:pt x="991408" y="175300"/>
                  </a:lnTo>
                  <a:lnTo>
                    <a:pt x="956458" y="147559"/>
                  </a:lnTo>
                  <a:lnTo>
                    <a:pt x="919572" y="122621"/>
                  </a:lnTo>
                  <a:lnTo>
                    <a:pt x="880662" y="100474"/>
                  </a:lnTo>
                  <a:lnTo>
                    <a:pt x="839959" y="81323"/>
                  </a:lnTo>
                  <a:lnTo>
                    <a:pt x="797611" y="65316"/>
                  </a:lnTo>
                  <a:lnTo>
                    <a:pt x="753769" y="52606"/>
                  </a:lnTo>
                  <a:lnTo>
                    <a:pt x="708584" y="43341"/>
                  </a:lnTo>
                  <a:lnTo>
                    <a:pt x="662205" y="37672"/>
                  </a:lnTo>
                  <a:lnTo>
                    <a:pt x="614783" y="35749"/>
                  </a:lnTo>
                  <a:lnTo>
                    <a:pt x="820217" y="35749"/>
                  </a:lnTo>
                  <a:lnTo>
                    <a:pt x="884914" y="62581"/>
                  </a:lnTo>
                  <a:lnTo>
                    <a:pt x="924837" y="84055"/>
                  </a:lnTo>
                  <a:lnTo>
                    <a:pt x="962936" y="108317"/>
                  </a:lnTo>
                  <a:lnTo>
                    <a:pt x="999073" y="135230"/>
                  </a:lnTo>
                  <a:lnTo>
                    <a:pt x="1033111" y="164655"/>
                  </a:lnTo>
                  <a:lnTo>
                    <a:pt x="1064911" y="196456"/>
                  </a:lnTo>
                  <a:lnTo>
                    <a:pt x="1094336" y="230493"/>
                  </a:lnTo>
                  <a:lnTo>
                    <a:pt x="1121249" y="266631"/>
                  </a:lnTo>
                  <a:lnTo>
                    <a:pt x="1145511" y="304730"/>
                  </a:lnTo>
                  <a:lnTo>
                    <a:pt x="1166985" y="344653"/>
                  </a:lnTo>
                  <a:lnTo>
                    <a:pt x="1185533" y="386262"/>
                  </a:lnTo>
                  <a:lnTo>
                    <a:pt x="1201018" y="429420"/>
                  </a:lnTo>
                  <a:lnTo>
                    <a:pt x="1213234" y="473745"/>
                  </a:lnTo>
                  <a:lnTo>
                    <a:pt x="1213301" y="473989"/>
                  </a:lnTo>
                  <a:lnTo>
                    <a:pt x="1222148" y="519331"/>
                  </a:lnTo>
                  <a:lnTo>
                    <a:pt x="1222246" y="519832"/>
                  </a:lnTo>
                  <a:lnTo>
                    <a:pt x="1227667" y="566415"/>
                  </a:lnTo>
                  <a:lnTo>
                    <a:pt x="1227735" y="567362"/>
                  </a:lnTo>
                  <a:lnTo>
                    <a:pt x="1229566" y="614785"/>
                  </a:lnTo>
                  <a:lnTo>
                    <a:pt x="1229566" y="1227615"/>
                  </a:lnTo>
                  <a:lnTo>
                    <a:pt x="1223757" y="1256309"/>
                  </a:lnTo>
                  <a:lnTo>
                    <a:pt x="1217446" y="1265661"/>
                  </a:lnTo>
                  <a:close/>
                </a:path>
                <a:path w="1229994" h="1301750">
                  <a:moveTo>
                    <a:pt x="135469" y="1265661"/>
                  </a:moveTo>
                  <a:lnTo>
                    <a:pt x="73795" y="1265661"/>
                  </a:lnTo>
                  <a:lnTo>
                    <a:pt x="88602" y="1262670"/>
                  </a:lnTo>
                  <a:lnTo>
                    <a:pt x="100696" y="1254516"/>
                  </a:lnTo>
                  <a:lnTo>
                    <a:pt x="108850" y="1242423"/>
                  </a:lnTo>
                  <a:lnTo>
                    <a:pt x="111840" y="1227615"/>
                  </a:lnTo>
                  <a:lnTo>
                    <a:pt x="111840" y="614785"/>
                  </a:lnTo>
                  <a:lnTo>
                    <a:pt x="114102" y="567362"/>
                  </a:lnTo>
                  <a:lnTo>
                    <a:pt x="120854" y="519832"/>
                  </a:lnTo>
                  <a:lnTo>
                    <a:pt x="131905" y="473989"/>
                  </a:lnTo>
                  <a:lnTo>
                    <a:pt x="147050" y="429870"/>
                  </a:lnTo>
                  <a:lnTo>
                    <a:pt x="165970" y="387918"/>
                  </a:lnTo>
                  <a:lnTo>
                    <a:pt x="188513" y="348101"/>
                  </a:lnTo>
                  <a:lnTo>
                    <a:pt x="214465" y="310632"/>
                  </a:lnTo>
                  <a:lnTo>
                    <a:pt x="243615" y="275723"/>
                  </a:lnTo>
                  <a:lnTo>
                    <a:pt x="275749" y="243588"/>
                  </a:lnTo>
                  <a:lnTo>
                    <a:pt x="310656" y="214437"/>
                  </a:lnTo>
                  <a:lnTo>
                    <a:pt x="348122" y="188484"/>
                  </a:lnTo>
                  <a:lnTo>
                    <a:pt x="387936" y="165941"/>
                  </a:lnTo>
                  <a:lnTo>
                    <a:pt x="429886" y="147020"/>
                  </a:lnTo>
                  <a:lnTo>
                    <a:pt x="473757" y="131934"/>
                  </a:lnTo>
                  <a:lnTo>
                    <a:pt x="519339" y="120895"/>
                  </a:lnTo>
                  <a:lnTo>
                    <a:pt x="566418" y="114117"/>
                  </a:lnTo>
                  <a:lnTo>
                    <a:pt x="614783" y="111810"/>
                  </a:lnTo>
                  <a:lnTo>
                    <a:pt x="663152" y="114117"/>
                  </a:lnTo>
                  <a:lnTo>
                    <a:pt x="710235" y="120895"/>
                  </a:lnTo>
                  <a:lnTo>
                    <a:pt x="755820" y="131934"/>
                  </a:lnTo>
                  <a:lnTo>
                    <a:pt x="799693" y="147020"/>
                  </a:lnTo>
                  <a:lnTo>
                    <a:pt x="800888" y="147559"/>
                  </a:lnTo>
                  <a:lnTo>
                    <a:pt x="614783" y="147559"/>
                  </a:lnTo>
                  <a:lnTo>
                    <a:pt x="567085" y="149976"/>
                  </a:lnTo>
                  <a:lnTo>
                    <a:pt x="520749" y="157068"/>
                  </a:lnTo>
                  <a:lnTo>
                    <a:pt x="476011" y="168600"/>
                  </a:lnTo>
                  <a:lnTo>
                    <a:pt x="433109" y="184334"/>
                  </a:lnTo>
                  <a:lnTo>
                    <a:pt x="392279" y="204033"/>
                  </a:lnTo>
                  <a:lnTo>
                    <a:pt x="353757" y="227462"/>
                  </a:lnTo>
                  <a:lnTo>
                    <a:pt x="317781" y="254383"/>
                  </a:lnTo>
                  <a:lnTo>
                    <a:pt x="284586" y="284560"/>
                  </a:lnTo>
                  <a:lnTo>
                    <a:pt x="254411" y="317756"/>
                  </a:lnTo>
                  <a:lnTo>
                    <a:pt x="227491" y="353734"/>
                  </a:lnTo>
                  <a:lnTo>
                    <a:pt x="204063" y="392259"/>
                  </a:lnTo>
                  <a:lnTo>
                    <a:pt x="184364" y="433092"/>
                  </a:lnTo>
                  <a:lnTo>
                    <a:pt x="168704" y="475798"/>
                  </a:lnTo>
                  <a:lnTo>
                    <a:pt x="168630" y="475998"/>
                  </a:lnTo>
                  <a:lnTo>
                    <a:pt x="157099" y="520740"/>
                  </a:lnTo>
                  <a:lnTo>
                    <a:pt x="150108" y="566415"/>
                  </a:lnTo>
                  <a:lnTo>
                    <a:pt x="149992" y="567362"/>
                  </a:lnTo>
                  <a:lnTo>
                    <a:pt x="147590" y="614785"/>
                  </a:lnTo>
                  <a:lnTo>
                    <a:pt x="147590" y="1227615"/>
                  </a:lnTo>
                  <a:lnTo>
                    <a:pt x="141780" y="1256309"/>
                  </a:lnTo>
                  <a:lnTo>
                    <a:pt x="135469" y="1265661"/>
                  </a:lnTo>
                  <a:close/>
                </a:path>
                <a:path w="1229994" h="1301750">
                  <a:moveTo>
                    <a:pt x="1155771" y="1301410"/>
                  </a:moveTo>
                  <a:lnTo>
                    <a:pt x="1127077" y="1295601"/>
                  </a:lnTo>
                  <a:lnTo>
                    <a:pt x="1103617" y="1279769"/>
                  </a:lnTo>
                  <a:lnTo>
                    <a:pt x="1087786" y="1256309"/>
                  </a:lnTo>
                  <a:lnTo>
                    <a:pt x="1081976" y="1227615"/>
                  </a:lnTo>
                  <a:lnTo>
                    <a:pt x="1081976" y="614785"/>
                  </a:lnTo>
                  <a:lnTo>
                    <a:pt x="1079574" y="567362"/>
                  </a:lnTo>
                  <a:lnTo>
                    <a:pt x="1072506" y="520983"/>
                  </a:lnTo>
                  <a:lnTo>
                    <a:pt x="1060938" y="475998"/>
                  </a:lnTo>
                  <a:lnTo>
                    <a:pt x="1045207" y="433092"/>
                  </a:lnTo>
                  <a:lnTo>
                    <a:pt x="1025509" y="392259"/>
                  </a:lnTo>
                  <a:lnTo>
                    <a:pt x="1002083" y="353734"/>
                  </a:lnTo>
                  <a:lnTo>
                    <a:pt x="975165" y="317756"/>
                  </a:lnTo>
                  <a:lnTo>
                    <a:pt x="944991" y="284560"/>
                  </a:lnTo>
                  <a:lnTo>
                    <a:pt x="911798" y="254383"/>
                  </a:lnTo>
                  <a:lnTo>
                    <a:pt x="875823" y="227462"/>
                  </a:lnTo>
                  <a:lnTo>
                    <a:pt x="837301" y="204033"/>
                  </a:lnTo>
                  <a:lnTo>
                    <a:pt x="796470" y="184334"/>
                  </a:lnTo>
                  <a:lnTo>
                    <a:pt x="753566" y="168600"/>
                  </a:lnTo>
                  <a:lnTo>
                    <a:pt x="708826" y="157068"/>
                  </a:lnTo>
                  <a:lnTo>
                    <a:pt x="662486" y="149976"/>
                  </a:lnTo>
                  <a:lnTo>
                    <a:pt x="614783" y="147559"/>
                  </a:lnTo>
                  <a:lnTo>
                    <a:pt x="800888" y="147559"/>
                  </a:lnTo>
                  <a:lnTo>
                    <a:pt x="841643" y="165941"/>
                  </a:lnTo>
                  <a:lnTo>
                    <a:pt x="881457" y="188484"/>
                  </a:lnTo>
                  <a:lnTo>
                    <a:pt x="918923" y="214437"/>
                  </a:lnTo>
                  <a:lnTo>
                    <a:pt x="953829" y="243588"/>
                  </a:lnTo>
                  <a:lnTo>
                    <a:pt x="985962" y="275723"/>
                  </a:lnTo>
                  <a:lnTo>
                    <a:pt x="1015110" y="310632"/>
                  </a:lnTo>
                  <a:lnTo>
                    <a:pt x="1041060" y="348101"/>
                  </a:lnTo>
                  <a:lnTo>
                    <a:pt x="1063601" y="387918"/>
                  </a:lnTo>
                  <a:lnTo>
                    <a:pt x="1082520" y="429870"/>
                  </a:lnTo>
                  <a:lnTo>
                    <a:pt x="1097604" y="473745"/>
                  </a:lnTo>
                  <a:lnTo>
                    <a:pt x="1108641" y="519331"/>
                  </a:lnTo>
                  <a:lnTo>
                    <a:pt x="1115419" y="566415"/>
                  </a:lnTo>
                  <a:lnTo>
                    <a:pt x="1117726" y="614785"/>
                  </a:lnTo>
                  <a:lnTo>
                    <a:pt x="1117726" y="1227615"/>
                  </a:lnTo>
                  <a:lnTo>
                    <a:pt x="1120716" y="1242423"/>
                  </a:lnTo>
                  <a:lnTo>
                    <a:pt x="1128870" y="1254516"/>
                  </a:lnTo>
                  <a:lnTo>
                    <a:pt x="1140963" y="1262670"/>
                  </a:lnTo>
                  <a:lnTo>
                    <a:pt x="1155771" y="1265661"/>
                  </a:lnTo>
                  <a:lnTo>
                    <a:pt x="1217446" y="1265661"/>
                  </a:lnTo>
                  <a:lnTo>
                    <a:pt x="1207925" y="1279769"/>
                  </a:lnTo>
                  <a:lnTo>
                    <a:pt x="1184465" y="1295601"/>
                  </a:lnTo>
                  <a:lnTo>
                    <a:pt x="1155771" y="1301410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4951717" y="7890668"/>
              <a:ext cx="932180" cy="351155"/>
            </a:xfrm>
            <a:custGeom>
              <a:avLst/>
              <a:gdLst/>
              <a:ahLst/>
              <a:cxnLst/>
              <a:rect l="l" t="t" r="r" b="b"/>
              <a:pathLst>
                <a:path w="932180" h="351154">
                  <a:moveTo>
                    <a:pt x="825710" y="350791"/>
                  </a:moveTo>
                  <a:lnTo>
                    <a:pt x="788010" y="343894"/>
                  </a:lnTo>
                  <a:lnTo>
                    <a:pt x="755174" y="324103"/>
                  </a:lnTo>
                  <a:lnTo>
                    <a:pt x="712956" y="291066"/>
                  </a:lnTo>
                  <a:lnTo>
                    <a:pt x="667651" y="263587"/>
                  </a:lnTo>
                  <a:lnTo>
                    <a:pt x="619783" y="241867"/>
                  </a:lnTo>
                  <a:lnTo>
                    <a:pt x="569880" y="226105"/>
                  </a:lnTo>
                  <a:lnTo>
                    <a:pt x="518469" y="216501"/>
                  </a:lnTo>
                  <a:lnTo>
                    <a:pt x="466075" y="213255"/>
                  </a:lnTo>
                  <a:lnTo>
                    <a:pt x="413684" y="216501"/>
                  </a:lnTo>
                  <a:lnTo>
                    <a:pt x="362278" y="226105"/>
                  </a:lnTo>
                  <a:lnTo>
                    <a:pt x="312380" y="241867"/>
                  </a:lnTo>
                  <a:lnTo>
                    <a:pt x="264514" y="263587"/>
                  </a:lnTo>
                  <a:lnTo>
                    <a:pt x="219205" y="291066"/>
                  </a:lnTo>
                  <a:lnTo>
                    <a:pt x="176977" y="324103"/>
                  </a:lnTo>
                  <a:lnTo>
                    <a:pt x="161392" y="335526"/>
                  </a:lnTo>
                  <a:lnTo>
                    <a:pt x="144157" y="343894"/>
                  </a:lnTo>
                  <a:lnTo>
                    <a:pt x="125706" y="349039"/>
                  </a:lnTo>
                  <a:lnTo>
                    <a:pt x="106472" y="350791"/>
                  </a:lnTo>
                  <a:lnTo>
                    <a:pt x="83913" y="348377"/>
                  </a:lnTo>
                  <a:lnTo>
                    <a:pt x="43230" y="330014"/>
                  </a:lnTo>
                  <a:lnTo>
                    <a:pt x="14152" y="297627"/>
                  </a:lnTo>
                  <a:lnTo>
                    <a:pt x="741" y="258545"/>
                  </a:lnTo>
                  <a:lnTo>
                    <a:pt x="0" y="237491"/>
                  </a:lnTo>
                  <a:lnTo>
                    <a:pt x="3349" y="216695"/>
                  </a:lnTo>
                  <a:lnTo>
                    <a:pt x="21509" y="179595"/>
                  </a:lnTo>
                  <a:lnTo>
                    <a:pt x="77041" y="130675"/>
                  </a:lnTo>
                  <a:lnTo>
                    <a:pt x="120408" y="100770"/>
                  </a:lnTo>
                  <a:lnTo>
                    <a:pt x="165744" y="74565"/>
                  </a:lnTo>
                  <a:lnTo>
                    <a:pt x="212815" y="52149"/>
                  </a:lnTo>
                  <a:lnTo>
                    <a:pt x="261389" y="33611"/>
                  </a:lnTo>
                  <a:lnTo>
                    <a:pt x="311234" y="19039"/>
                  </a:lnTo>
                  <a:lnTo>
                    <a:pt x="362118" y="8520"/>
                  </a:lnTo>
                  <a:lnTo>
                    <a:pt x="413810" y="2144"/>
                  </a:lnTo>
                  <a:lnTo>
                    <a:pt x="466075" y="0"/>
                  </a:lnTo>
                  <a:lnTo>
                    <a:pt x="518350" y="2144"/>
                  </a:lnTo>
                  <a:lnTo>
                    <a:pt x="570045" y="8520"/>
                  </a:lnTo>
                  <a:lnTo>
                    <a:pt x="620931" y="19039"/>
                  </a:lnTo>
                  <a:lnTo>
                    <a:pt x="670775" y="33611"/>
                  </a:lnTo>
                  <a:lnTo>
                    <a:pt x="719347" y="52149"/>
                  </a:lnTo>
                  <a:lnTo>
                    <a:pt x="766414" y="74565"/>
                  </a:lnTo>
                  <a:lnTo>
                    <a:pt x="811746" y="100770"/>
                  </a:lnTo>
                  <a:lnTo>
                    <a:pt x="855111" y="130675"/>
                  </a:lnTo>
                  <a:lnTo>
                    <a:pt x="896278" y="164193"/>
                  </a:lnTo>
                  <a:lnTo>
                    <a:pt x="921558" y="197246"/>
                  </a:lnTo>
                  <a:lnTo>
                    <a:pt x="932152" y="237491"/>
                  </a:lnTo>
                  <a:lnTo>
                    <a:pt x="931415" y="258545"/>
                  </a:lnTo>
                  <a:lnTo>
                    <a:pt x="918025" y="297627"/>
                  </a:lnTo>
                  <a:lnTo>
                    <a:pt x="888952" y="330014"/>
                  </a:lnTo>
                  <a:lnTo>
                    <a:pt x="848269" y="348377"/>
                  </a:lnTo>
                  <a:lnTo>
                    <a:pt x="825710" y="350791"/>
                  </a:lnTo>
                  <a:close/>
                </a:path>
              </a:pathLst>
            </a:custGeom>
            <a:solidFill>
              <a:srgbClr val="F14A4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14933875" y="7872794"/>
              <a:ext cx="968375" cy="386715"/>
            </a:xfrm>
            <a:custGeom>
              <a:avLst/>
              <a:gdLst/>
              <a:ahLst/>
              <a:cxnLst/>
              <a:rect l="l" t="t" r="r" b="b"/>
              <a:pathLst>
                <a:path w="968375" h="386715">
                  <a:moveTo>
                    <a:pt x="124315" y="386541"/>
                  </a:moveTo>
                  <a:lnTo>
                    <a:pt x="73085" y="375512"/>
                  </a:lnTo>
                  <a:lnTo>
                    <a:pt x="30908" y="344398"/>
                  </a:lnTo>
                  <a:lnTo>
                    <a:pt x="6435" y="302431"/>
                  </a:lnTo>
                  <a:lnTo>
                    <a:pt x="79" y="256495"/>
                  </a:lnTo>
                  <a:lnTo>
                    <a:pt x="0" y="254249"/>
                  </a:lnTo>
                  <a:lnTo>
                    <a:pt x="3914" y="229975"/>
                  </a:lnTo>
                  <a:lnTo>
                    <a:pt x="25114" y="186651"/>
                  </a:lnTo>
                  <a:lnTo>
                    <a:pt x="79854" y="137508"/>
                  </a:lnTo>
                  <a:lnTo>
                    <a:pt x="119663" y="109353"/>
                  </a:lnTo>
                  <a:lnTo>
                    <a:pt x="161148" y="84263"/>
                  </a:lnTo>
                  <a:lnTo>
                    <a:pt x="204136" y="62304"/>
                  </a:lnTo>
                  <a:lnTo>
                    <a:pt x="248453" y="43542"/>
                  </a:lnTo>
                  <a:lnTo>
                    <a:pt x="293926" y="28043"/>
                  </a:lnTo>
                  <a:lnTo>
                    <a:pt x="340383" y="15873"/>
                  </a:lnTo>
                  <a:lnTo>
                    <a:pt x="387649" y="7098"/>
                  </a:lnTo>
                  <a:lnTo>
                    <a:pt x="435552" y="1785"/>
                  </a:lnTo>
                  <a:lnTo>
                    <a:pt x="483919" y="0"/>
                  </a:lnTo>
                  <a:lnTo>
                    <a:pt x="532287" y="1785"/>
                  </a:lnTo>
                  <a:lnTo>
                    <a:pt x="580192" y="7098"/>
                  </a:lnTo>
                  <a:lnTo>
                    <a:pt x="627461" y="15873"/>
                  </a:lnTo>
                  <a:lnTo>
                    <a:pt x="673921" y="28043"/>
                  </a:lnTo>
                  <a:lnTo>
                    <a:pt x="696531" y="35749"/>
                  </a:lnTo>
                  <a:lnTo>
                    <a:pt x="483919" y="35749"/>
                  </a:lnTo>
                  <a:lnTo>
                    <a:pt x="433105" y="37835"/>
                  </a:lnTo>
                  <a:lnTo>
                    <a:pt x="382847" y="44035"/>
                  </a:lnTo>
                  <a:lnTo>
                    <a:pt x="333371" y="54264"/>
                  </a:lnTo>
                  <a:lnTo>
                    <a:pt x="284901" y="68437"/>
                  </a:lnTo>
                  <a:lnTo>
                    <a:pt x="237663" y="86468"/>
                  </a:lnTo>
                  <a:lnTo>
                    <a:pt x="191883" y="108273"/>
                  </a:lnTo>
                  <a:lnTo>
                    <a:pt x="147786" y="133766"/>
                  </a:lnTo>
                  <a:lnTo>
                    <a:pt x="105596" y="162861"/>
                  </a:lnTo>
                  <a:lnTo>
                    <a:pt x="65540" y="195473"/>
                  </a:lnTo>
                  <a:lnTo>
                    <a:pt x="35691" y="256495"/>
                  </a:lnTo>
                  <a:lnTo>
                    <a:pt x="40094" y="290236"/>
                  </a:lnTo>
                  <a:lnTo>
                    <a:pt x="72065" y="333824"/>
                  </a:lnTo>
                  <a:lnTo>
                    <a:pt x="124315" y="350791"/>
                  </a:lnTo>
                  <a:lnTo>
                    <a:pt x="212476" y="350791"/>
                  </a:lnTo>
                  <a:lnTo>
                    <a:pt x="206644" y="355353"/>
                  </a:lnTo>
                  <a:lnTo>
                    <a:pt x="188448" y="368709"/>
                  </a:lnTo>
                  <a:lnTo>
                    <a:pt x="168319" y="378488"/>
                  </a:lnTo>
                  <a:lnTo>
                    <a:pt x="146771" y="384495"/>
                  </a:lnTo>
                  <a:lnTo>
                    <a:pt x="124315" y="386541"/>
                  </a:lnTo>
                  <a:close/>
                </a:path>
                <a:path w="968375" h="386715">
                  <a:moveTo>
                    <a:pt x="929949" y="350791"/>
                  </a:moveTo>
                  <a:lnTo>
                    <a:pt x="843554" y="350791"/>
                  </a:lnTo>
                  <a:lnTo>
                    <a:pt x="861858" y="348890"/>
                  </a:lnTo>
                  <a:lnTo>
                    <a:pt x="879478" y="343219"/>
                  </a:lnTo>
                  <a:lnTo>
                    <a:pt x="895777" y="333824"/>
                  </a:lnTo>
                  <a:lnTo>
                    <a:pt x="910119" y="320752"/>
                  </a:lnTo>
                  <a:lnTo>
                    <a:pt x="927749" y="290236"/>
                  </a:lnTo>
                  <a:lnTo>
                    <a:pt x="932159" y="256495"/>
                  </a:lnTo>
                  <a:lnTo>
                    <a:pt x="923594" y="223562"/>
                  </a:lnTo>
                  <a:lnTo>
                    <a:pt x="862251" y="162861"/>
                  </a:lnTo>
                  <a:lnTo>
                    <a:pt x="820069" y="133766"/>
                  </a:lnTo>
                  <a:lnTo>
                    <a:pt x="775976" y="108273"/>
                  </a:lnTo>
                  <a:lnTo>
                    <a:pt x="730198" y="86468"/>
                  </a:lnTo>
                  <a:lnTo>
                    <a:pt x="682960" y="68437"/>
                  </a:lnTo>
                  <a:lnTo>
                    <a:pt x="634489" y="54264"/>
                  </a:lnTo>
                  <a:lnTo>
                    <a:pt x="585008" y="44035"/>
                  </a:lnTo>
                  <a:lnTo>
                    <a:pt x="534743" y="37835"/>
                  </a:lnTo>
                  <a:lnTo>
                    <a:pt x="483919" y="35749"/>
                  </a:lnTo>
                  <a:lnTo>
                    <a:pt x="696531" y="35749"/>
                  </a:lnTo>
                  <a:lnTo>
                    <a:pt x="763716" y="62304"/>
                  </a:lnTo>
                  <a:lnTo>
                    <a:pt x="806704" y="84263"/>
                  </a:lnTo>
                  <a:lnTo>
                    <a:pt x="848187" y="109353"/>
                  </a:lnTo>
                  <a:lnTo>
                    <a:pt x="887992" y="137508"/>
                  </a:lnTo>
                  <a:lnTo>
                    <a:pt x="925945" y="168661"/>
                  </a:lnTo>
                  <a:lnTo>
                    <a:pt x="955469" y="207266"/>
                  </a:lnTo>
                  <a:lnTo>
                    <a:pt x="967839" y="254249"/>
                  </a:lnTo>
                  <a:lnTo>
                    <a:pt x="967178" y="273194"/>
                  </a:lnTo>
                  <a:lnTo>
                    <a:pt x="967064" y="276460"/>
                  </a:lnTo>
                  <a:lnTo>
                    <a:pt x="966981" y="278839"/>
                  </a:lnTo>
                  <a:lnTo>
                    <a:pt x="961415" y="302431"/>
                  </a:lnTo>
                  <a:lnTo>
                    <a:pt x="951334" y="324469"/>
                  </a:lnTo>
                  <a:lnTo>
                    <a:pt x="936931" y="344398"/>
                  </a:lnTo>
                  <a:lnTo>
                    <a:pt x="929949" y="350791"/>
                  </a:lnTo>
                  <a:close/>
                </a:path>
                <a:path w="968375" h="386715">
                  <a:moveTo>
                    <a:pt x="212476" y="350791"/>
                  </a:moveTo>
                  <a:lnTo>
                    <a:pt x="124315" y="350791"/>
                  </a:lnTo>
                  <a:lnTo>
                    <a:pt x="139908" y="349414"/>
                  </a:lnTo>
                  <a:lnTo>
                    <a:pt x="155146" y="345267"/>
                  </a:lnTo>
                  <a:lnTo>
                    <a:pt x="169639" y="338328"/>
                  </a:lnTo>
                  <a:lnTo>
                    <a:pt x="182998" y="328572"/>
                  </a:lnTo>
                  <a:lnTo>
                    <a:pt x="220445" y="298772"/>
                  </a:lnTo>
                  <a:lnTo>
                    <a:pt x="260314" y="273194"/>
                  </a:lnTo>
                  <a:lnTo>
                    <a:pt x="302260" y="251969"/>
                  </a:lnTo>
                  <a:lnTo>
                    <a:pt x="345938" y="235230"/>
                  </a:lnTo>
                  <a:lnTo>
                    <a:pt x="391004" y="223110"/>
                  </a:lnTo>
                  <a:lnTo>
                    <a:pt x="437113" y="215741"/>
                  </a:lnTo>
                  <a:lnTo>
                    <a:pt x="483919" y="213255"/>
                  </a:lnTo>
                  <a:lnTo>
                    <a:pt x="530737" y="215741"/>
                  </a:lnTo>
                  <a:lnTo>
                    <a:pt x="576853" y="223110"/>
                  </a:lnTo>
                  <a:lnTo>
                    <a:pt x="621923" y="235230"/>
                  </a:lnTo>
                  <a:lnTo>
                    <a:pt x="657865" y="249004"/>
                  </a:lnTo>
                  <a:lnTo>
                    <a:pt x="483919" y="249004"/>
                  </a:lnTo>
                  <a:lnTo>
                    <a:pt x="433695" y="252119"/>
                  </a:lnTo>
                  <a:lnTo>
                    <a:pt x="384400" y="261336"/>
                  </a:lnTo>
                  <a:lnTo>
                    <a:pt x="336542" y="276460"/>
                  </a:lnTo>
                  <a:lnTo>
                    <a:pt x="290626" y="297300"/>
                  </a:lnTo>
                  <a:lnTo>
                    <a:pt x="247158" y="323662"/>
                  </a:lnTo>
                  <a:lnTo>
                    <a:pt x="212476" y="350791"/>
                  </a:lnTo>
                  <a:close/>
                </a:path>
                <a:path w="968375" h="386715">
                  <a:moveTo>
                    <a:pt x="843554" y="386541"/>
                  </a:moveTo>
                  <a:lnTo>
                    <a:pt x="799535" y="378488"/>
                  </a:lnTo>
                  <a:lnTo>
                    <a:pt x="761194" y="355353"/>
                  </a:lnTo>
                  <a:lnTo>
                    <a:pt x="720682" y="323662"/>
                  </a:lnTo>
                  <a:lnTo>
                    <a:pt x="677219" y="297300"/>
                  </a:lnTo>
                  <a:lnTo>
                    <a:pt x="631308" y="276460"/>
                  </a:lnTo>
                  <a:lnTo>
                    <a:pt x="583452" y="261336"/>
                  </a:lnTo>
                  <a:lnTo>
                    <a:pt x="534154" y="252119"/>
                  </a:lnTo>
                  <a:lnTo>
                    <a:pt x="483919" y="249004"/>
                  </a:lnTo>
                  <a:lnTo>
                    <a:pt x="657865" y="249004"/>
                  </a:lnTo>
                  <a:lnTo>
                    <a:pt x="665601" y="251969"/>
                  </a:lnTo>
                  <a:lnTo>
                    <a:pt x="707543" y="273194"/>
                  </a:lnTo>
                  <a:lnTo>
                    <a:pt x="747405" y="298772"/>
                  </a:lnTo>
                  <a:lnTo>
                    <a:pt x="784841" y="328572"/>
                  </a:lnTo>
                  <a:lnTo>
                    <a:pt x="798200" y="338328"/>
                  </a:lnTo>
                  <a:lnTo>
                    <a:pt x="812696" y="345267"/>
                  </a:lnTo>
                  <a:lnTo>
                    <a:pt x="827943" y="349414"/>
                  </a:lnTo>
                  <a:lnTo>
                    <a:pt x="843554" y="350791"/>
                  </a:lnTo>
                  <a:lnTo>
                    <a:pt x="929949" y="350791"/>
                  </a:lnTo>
                  <a:lnTo>
                    <a:pt x="917401" y="362281"/>
                  </a:lnTo>
                  <a:lnTo>
                    <a:pt x="894781" y="375512"/>
                  </a:lnTo>
                  <a:lnTo>
                    <a:pt x="869892" y="383722"/>
                  </a:lnTo>
                  <a:lnTo>
                    <a:pt x="843554" y="386541"/>
                  </a:lnTo>
                  <a:close/>
                </a:path>
              </a:pathLst>
            </a:custGeom>
            <a:solidFill>
              <a:srgbClr val="313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30486" y="9580079"/>
              <a:ext cx="253597" cy="122578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14297120" y="8095513"/>
              <a:ext cx="2019300" cy="1607185"/>
            </a:xfrm>
            <a:custGeom>
              <a:avLst/>
              <a:gdLst/>
              <a:ahLst/>
              <a:cxnLst/>
              <a:rect l="l" t="t" r="r" b="b"/>
              <a:pathLst>
                <a:path w="2019300" h="1607184">
                  <a:moveTo>
                    <a:pt x="1386963" y="1545853"/>
                  </a:moveTo>
                  <a:lnTo>
                    <a:pt x="1382147" y="1569700"/>
                  </a:lnTo>
                  <a:lnTo>
                    <a:pt x="1369014" y="1589183"/>
                  </a:lnTo>
                  <a:lnTo>
                    <a:pt x="1349533" y="1602323"/>
                  </a:lnTo>
                  <a:lnTo>
                    <a:pt x="1325674" y="1607143"/>
                  </a:lnTo>
                  <a:lnTo>
                    <a:pt x="1194655" y="1607143"/>
                  </a:lnTo>
                  <a:lnTo>
                    <a:pt x="1170795" y="1602323"/>
                  </a:lnTo>
                  <a:lnTo>
                    <a:pt x="1151314" y="1589183"/>
                  </a:lnTo>
                  <a:lnTo>
                    <a:pt x="1138181" y="1569700"/>
                  </a:lnTo>
                  <a:lnTo>
                    <a:pt x="1133366" y="1545853"/>
                  </a:lnTo>
                  <a:lnTo>
                    <a:pt x="1138181" y="1522007"/>
                  </a:lnTo>
                  <a:lnTo>
                    <a:pt x="1151314" y="1502524"/>
                  </a:lnTo>
                  <a:lnTo>
                    <a:pt x="1170795" y="1489384"/>
                  </a:lnTo>
                  <a:lnTo>
                    <a:pt x="1194655" y="1484564"/>
                  </a:lnTo>
                  <a:lnTo>
                    <a:pt x="1325674" y="1484564"/>
                  </a:lnTo>
                  <a:lnTo>
                    <a:pt x="1349533" y="1489384"/>
                  </a:lnTo>
                  <a:lnTo>
                    <a:pt x="1369014" y="1502524"/>
                  </a:lnTo>
                  <a:lnTo>
                    <a:pt x="1382147" y="1522007"/>
                  </a:lnTo>
                  <a:lnTo>
                    <a:pt x="1386963" y="1545853"/>
                  </a:lnTo>
                  <a:close/>
                </a:path>
                <a:path w="2019300" h="1607184">
                  <a:moveTo>
                    <a:pt x="329936" y="1429171"/>
                  </a:moveTo>
                  <a:lnTo>
                    <a:pt x="203541" y="1429171"/>
                  </a:lnTo>
                </a:path>
                <a:path w="2019300" h="1607184">
                  <a:moveTo>
                    <a:pt x="266754" y="1492384"/>
                  </a:moveTo>
                  <a:lnTo>
                    <a:pt x="266754" y="1365958"/>
                  </a:lnTo>
                </a:path>
                <a:path w="2019300" h="1607184">
                  <a:moveTo>
                    <a:pt x="203541" y="1287632"/>
                  </a:moveTo>
                  <a:lnTo>
                    <a:pt x="0" y="1287632"/>
                  </a:lnTo>
                </a:path>
                <a:path w="2019300" h="1607184">
                  <a:moveTo>
                    <a:pt x="101755" y="1389387"/>
                  </a:moveTo>
                  <a:lnTo>
                    <a:pt x="101755" y="1185876"/>
                  </a:lnTo>
                </a:path>
                <a:path w="2019300" h="1607184">
                  <a:moveTo>
                    <a:pt x="380023" y="64857"/>
                  </a:moveTo>
                  <a:lnTo>
                    <a:pt x="380023" y="191253"/>
                  </a:lnTo>
                </a:path>
                <a:path w="2019300" h="1607184">
                  <a:moveTo>
                    <a:pt x="443236" y="128071"/>
                  </a:moveTo>
                  <a:lnTo>
                    <a:pt x="316810" y="128071"/>
                  </a:lnTo>
                </a:path>
                <a:path w="2019300" h="1607184">
                  <a:moveTo>
                    <a:pt x="1955601" y="1429326"/>
                  </a:moveTo>
                  <a:lnTo>
                    <a:pt x="1955601" y="1555753"/>
                  </a:lnTo>
                </a:path>
                <a:path w="2019300" h="1607184">
                  <a:moveTo>
                    <a:pt x="2018783" y="1492540"/>
                  </a:moveTo>
                  <a:lnTo>
                    <a:pt x="1892388" y="1492540"/>
                  </a:lnTo>
                </a:path>
                <a:path w="2019300" h="1607184">
                  <a:moveTo>
                    <a:pt x="1875444" y="0"/>
                  </a:moveTo>
                  <a:lnTo>
                    <a:pt x="1875444" y="203542"/>
                  </a:lnTo>
                </a:path>
                <a:path w="2019300" h="1607184">
                  <a:moveTo>
                    <a:pt x="1977199" y="101755"/>
                  </a:moveTo>
                  <a:lnTo>
                    <a:pt x="1773658" y="101755"/>
                  </a:lnTo>
                </a:path>
              </a:pathLst>
            </a:custGeom>
            <a:ln w="35749">
              <a:solidFill>
                <a:srgbClr val="31318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06176" y="5247005"/>
              <a:ext cx="190500" cy="190499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906176" y="6104255"/>
              <a:ext cx="190500" cy="190499"/>
            </a:xfrm>
            <a:prstGeom prst="rect">
              <a:avLst/>
            </a:prstGeom>
          </p:spPr>
        </p:pic>
      </p:grpSp>
      <p:sp>
        <p:nvSpPr>
          <p:cNvPr id="49" name="object 49"/>
          <p:cNvSpPr txBox="1"/>
          <p:nvPr/>
        </p:nvSpPr>
        <p:spPr>
          <a:xfrm>
            <a:off x="6332221" y="5078762"/>
            <a:ext cx="5631815" cy="1400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34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225" dirty="0">
                <a:solidFill>
                  <a:srgbClr val="3F3F3F"/>
                </a:solidFill>
                <a:latin typeface="Tahoma"/>
                <a:cs typeface="Tahoma"/>
              </a:rPr>
              <a:t>5G</a:t>
            </a:r>
            <a:r>
              <a:rPr sz="3400" spc="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34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dampaknya</a:t>
            </a:r>
            <a:endParaRPr sz="34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670"/>
              </a:spcBef>
            </a:pP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5" dirty="0">
                <a:solidFill>
                  <a:srgbClr val="3F3F3F"/>
                </a:solidFill>
                <a:latin typeface="Tahoma"/>
                <a:cs typeface="Tahoma"/>
              </a:rPr>
              <a:t>of</a:t>
            </a:r>
            <a:r>
              <a:rPr sz="34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Things</a:t>
            </a:r>
            <a:r>
              <a:rPr sz="340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(IoT)</a:t>
            </a:r>
            <a:endParaRPr sz="3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90876" y="3138149"/>
            <a:ext cx="9944099" cy="66293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56291" y="674381"/>
            <a:ext cx="17625695" cy="2258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spc="-440" dirty="0">
                <a:solidFill>
                  <a:srgbClr val="3F3F3F"/>
                </a:solidFill>
                <a:latin typeface="Tahoma"/>
                <a:cs typeface="Tahoma"/>
              </a:rPr>
              <a:t>1.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Struktur</a:t>
            </a:r>
            <a:r>
              <a:rPr sz="34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95" dirty="0">
                <a:solidFill>
                  <a:srgbClr val="3F3F3F"/>
                </a:solidFill>
                <a:latin typeface="Tahoma"/>
                <a:cs typeface="Tahoma"/>
              </a:rPr>
              <a:t>Fisik</a:t>
            </a:r>
            <a:r>
              <a:rPr sz="3400" spc="-3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(Hierarki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20" dirty="0">
                <a:solidFill>
                  <a:srgbClr val="3F3F3F"/>
                </a:solidFill>
                <a:latin typeface="Tahoma"/>
                <a:cs typeface="Tahoma"/>
              </a:rPr>
              <a:t>ISP)</a:t>
            </a:r>
            <a:endParaRPr sz="3400">
              <a:latin typeface="Tahoma"/>
              <a:cs typeface="Tahoma"/>
            </a:endParaRPr>
          </a:p>
          <a:p>
            <a:pPr marL="12700" marR="5080">
              <a:lnSpc>
                <a:spcPct val="165400"/>
              </a:lnSpc>
              <a:tabLst>
                <a:tab pos="1648460" algn="l"/>
                <a:tab pos="2757805" algn="l"/>
                <a:tab pos="4537075" algn="l"/>
                <a:tab pos="5735955" algn="l"/>
                <a:tab pos="8000365" algn="l"/>
                <a:tab pos="10016490" algn="l"/>
                <a:tab pos="10978515" algn="l"/>
                <a:tab pos="12066905" algn="l"/>
                <a:tab pos="14152244" algn="l"/>
                <a:tab pos="14845030" algn="l"/>
                <a:tab pos="16930370" algn="l"/>
              </a:tabLst>
            </a:pPr>
            <a:r>
              <a:rPr sz="3400" spc="150" dirty="0">
                <a:solidFill>
                  <a:srgbClr val="3F3F3F"/>
                </a:solidFill>
                <a:latin typeface="Tahoma"/>
                <a:cs typeface="Tahoma"/>
              </a:rPr>
              <a:t>Secara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fisik,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internet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50" dirty="0">
                <a:solidFill>
                  <a:srgbClr val="3F3F3F"/>
                </a:solidFill>
                <a:latin typeface="Tahoma"/>
                <a:cs typeface="Tahoma"/>
              </a:rPr>
              <a:t>tidak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45" dirty="0">
                <a:solidFill>
                  <a:srgbClr val="3F3F3F"/>
                </a:solidFill>
                <a:latin typeface="Tahoma"/>
                <a:cs typeface="Tahoma"/>
              </a:rPr>
              <a:t>terhubung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langsung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-20" dirty="0">
                <a:solidFill>
                  <a:srgbClr val="3F3F3F"/>
                </a:solidFill>
                <a:latin typeface="Tahoma"/>
                <a:cs typeface="Tahoma"/>
              </a:rPr>
              <a:t>dari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90" dirty="0">
                <a:solidFill>
                  <a:srgbClr val="3F3F3F"/>
                </a:solidFill>
                <a:latin typeface="Tahoma"/>
                <a:cs typeface="Tahoma"/>
              </a:rPr>
              <a:t>satu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komputer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ke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komputer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3400" spc="-20" dirty="0">
                <a:solidFill>
                  <a:srgbClr val="3F3F3F"/>
                </a:solidFill>
                <a:latin typeface="Tahoma"/>
                <a:cs typeface="Tahoma"/>
              </a:rPr>
              <a:t>lain </a:t>
            </a:r>
            <a:r>
              <a:rPr sz="3400" spc="145" dirty="0">
                <a:solidFill>
                  <a:srgbClr val="3F3F3F"/>
                </a:solidFill>
                <a:latin typeface="Tahoma"/>
                <a:cs typeface="Tahoma"/>
              </a:rPr>
              <a:t>secara</a:t>
            </a:r>
            <a:r>
              <a:rPr sz="3400" spc="-1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acak.</a:t>
            </a:r>
            <a:r>
              <a:rPr sz="3400" spc="-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200" dirty="0">
                <a:solidFill>
                  <a:srgbClr val="3F3F3F"/>
                </a:solidFill>
                <a:latin typeface="Tahoma"/>
                <a:cs typeface="Tahoma"/>
              </a:rPr>
              <a:t>Ia</a:t>
            </a:r>
            <a:r>
              <a:rPr sz="3400" spc="-8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25" dirty="0">
                <a:solidFill>
                  <a:srgbClr val="3F3F3F"/>
                </a:solidFill>
                <a:latin typeface="Tahoma"/>
                <a:cs typeface="Tahoma"/>
              </a:rPr>
              <a:t>memiliki</a:t>
            </a:r>
            <a:r>
              <a:rPr sz="3400" spc="-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tingkatan</a:t>
            </a:r>
            <a:r>
              <a:rPr sz="3400" spc="-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75" dirty="0">
                <a:solidFill>
                  <a:srgbClr val="3F3F3F"/>
                </a:solidFill>
                <a:latin typeface="Tahoma"/>
                <a:cs typeface="Tahoma"/>
              </a:rPr>
              <a:t>(Tier)</a:t>
            </a:r>
            <a:r>
              <a:rPr sz="3400" spc="-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5" dirty="0">
                <a:solidFill>
                  <a:srgbClr val="3F3F3F"/>
                </a:solidFill>
                <a:latin typeface="Tahoma"/>
                <a:cs typeface="Tahoma"/>
              </a:rPr>
              <a:t>seperti</a:t>
            </a:r>
            <a:r>
              <a:rPr sz="3400" spc="-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sistem</a:t>
            </a:r>
            <a:r>
              <a:rPr sz="3400" spc="-9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jalan</a:t>
            </a:r>
            <a:r>
              <a:rPr sz="3400" spc="-9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raya:</a:t>
            </a:r>
            <a:endParaRPr sz="3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3939" y="625791"/>
            <a:ext cx="6026150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Tier</a:t>
            </a:r>
            <a:r>
              <a:rPr sz="2850" spc="-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500" dirty="0">
                <a:solidFill>
                  <a:srgbClr val="3F3F3F"/>
                </a:solidFill>
                <a:latin typeface="Tahoma"/>
                <a:cs typeface="Tahoma"/>
              </a:rPr>
              <a:t>1</a:t>
            </a:r>
            <a:r>
              <a:rPr sz="28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55" dirty="0">
                <a:solidFill>
                  <a:srgbClr val="3F3F3F"/>
                </a:solidFill>
                <a:latin typeface="Tahoma"/>
                <a:cs typeface="Tahoma"/>
              </a:rPr>
              <a:t>(Backbone/Tulang</a:t>
            </a:r>
            <a:r>
              <a:rPr sz="28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Punggung):</a:t>
            </a:r>
            <a:endParaRPr sz="2850">
              <a:latin typeface="Tahoma"/>
              <a:cs typeface="Tahom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15104" y="1490727"/>
            <a:ext cx="160655" cy="6652895"/>
            <a:chOff x="1015104" y="1490727"/>
            <a:chExt cx="160655" cy="66528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5104" y="1490727"/>
              <a:ext cx="160300" cy="1603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5104" y="2212078"/>
              <a:ext cx="160300" cy="160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5104" y="4376132"/>
              <a:ext cx="160300" cy="1603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5104" y="5097482"/>
              <a:ext cx="160300" cy="1603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5104" y="7261536"/>
              <a:ext cx="160300" cy="16029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5104" y="7982887"/>
              <a:ext cx="160300" cy="160299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8144943" y="2068493"/>
            <a:ext cx="652145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30" dirty="0">
                <a:solidFill>
                  <a:srgbClr val="3F3F3F"/>
                </a:solidFill>
                <a:latin typeface="Tahoma"/>
                <a:cs typeface="Tahoma"/>
              </a:rPr>
              <a:t>laut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16249" y="2068493"/>
            <a:ext cx="1333500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95" dirty="0">
                <a:solidFill>
                  <a:srgbClr val="3F3F3F"/>
                </a:solidFill>
                <a:latin typeface="Tahoma"/>
                <a:cs typeface="Tahoma"/>
              </a:rPr>
              <a:t>raksasa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569119" y="2068493"/>
            <a:ext cx="741680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-20" dirty="0">
                <a:solidFill>
                  <a:srgbClr val="3F3F3F"/>
                </a:solidFill>
                <a:latin typeface="Tahoma"/>
                <a:cs typeface="Tahoma"/>
              </a:rPr>
              <a:t>milik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529800" y="2068493"/>
            <a:ext cx="1998345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70" dirty="0">
                <a:solidFill>
                  <a:srgbClr val="3F3F3F"/>
                </a:solidFill>
                <a:latin typeface="Tahoma"/>
                <a:cs typeface="Tahoma"/>
              </a:rPr>
              <a:t>perusahaan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747522" y="2068493"/>
            <a:ext cx="956944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70" dirty="0">
                <a:solidFill>
                  <a:srgbClr val="3F3F3F"/>
                </a:solidFill>
                <a:latin typeface="Tahoma"/>
                <a:cs typeface="Tahoma"/>
              </a:rPr>
              <a:t>besar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924006" y="2068493"/>
            <a:ext cx="1096010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global.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239275" y="2068493"/>
            <a:ext cx="1267460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80" dirty="0">
                <a:solidFill>
                  <a:srgbClr val="3F3F3F"/>
                </a:solidFill>
                <a:latin typeface="Tahoma"/>
                <a:cs typeface="Tahoma"/>
              </a:rPr>
              <a:t>Mereka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71596" y="1347142"/>
            <a:ext cx="6553834" cy="190436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spc="-130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28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65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28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"Jalan</a:t>
            </a:r>
            <a:r>
              <a:rPr sz="28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Tol</a:t>
            </a:r>
            <a:r>
              <a:rPr sz="2850" spc="-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Antarbenua".</a:t>
            </a:r>
            <a:endParaRPr sz="2850">
              <a:latin typeface="Tahoma"/>
              <a:cs typeface="Tahoma"/>
            </a:endParaRPr>
          </a:p>
          <a:p>
            <a:pPr marL="12700" marR="5080">
              <a:lnSpc>
                <a:spcPct val="166100"/>
              </a:lnSpc>
              <a:tabLst>
                <a:tab pos="1297940" algn="l"/>
                <a:tab pos="2164715" algn="l"/>
                <a:tab pos="3303270" algn="l"/>
                <a:tab pos="4406265" algn="l"/>
                <a:tab pos="5473065" algn="l"/>
              </a:tabLst>
            </a:pP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Terdiri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850" spc="-20" dirty="0">
                <a:solidFill>
                  <a:srgbClr val="3F3F3F"/>
                </a:solidFill>
                <a:latin typeface="Tahoma"/>
                <a:cs typeface="Tahoma"/>
              </a:rPr>
              <a:t>dari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850" spc="45" dirty="0">
                <a:solidFill>
                  <a:srgbClr val="3F3F3F"/>
                </a:solidFill>
                <a:latin typeface="Tahoma"/>
                <a:cs typeface="Tahoma"/>
              </a:rPr>
              <a:t>kabel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850" spc="75" dirty="0">
                <a:solidFill>
                  <a:srgbClr val="3F3F3F"/>
                </a:solidFill>
                <a:latin typeface="Tahoma"/>
                <a:cs typeface="Tahoma"/>
              </a:rPr>
              <a:t>serat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850" spc="45" dirty="0">
                <a:solidFill>
                  <a:srgbClr val="3F3F3F"/>
                </a:solidFill>
                <a:latin typeface="Tahoma"/>
                <a:cs typeface="Tahoma"/>
              </a:rPr>
              <a:t>optik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	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bawah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menghubungkan</a:t>
            </a:r>
            <a:r>
              <a:rPr sz="2850" spc="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65" dirty="0">
                <a:solidFill>
                  <a:srgbClr val="3F3F3F"/>
                </a:solidFill>
                <a:latin typeface="Tahoma"/>
                <a:cs typeface="Tahoma"/>
              </a:rPr>
              <a:t>benua</a:t>
            </a:r>
            <a:r>
              <a:rPr sz="2850" spc="1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55" dirty="0">
                <a:solidFill>
                  <a:srgbClr val="3F3F3F"/>
                </a:solidFill>
                <a:latin typeface="Tahoma"/>
                <a:cs typeface="Tahoma"/>
              </a:rPr>
              <a:t>dan</a:t>
            </a:r>
            <a:r>
              <a:rPr sz="2850" spc="114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negara.</a:t>
            </a:r>
            <a:endParaRPr sz="285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53939" y="3511195"/>
            <a:ext cx="16752569" cy="55111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Tier</a:t>
            </a:r>
            <a:r>
              <a:rPr sz="2850" spc="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185" dirty="0">
                <a:solidFill>
                  <a:srgbClr val="3F3F3F"/>
                </a:solidFill>
                <a:latin typeface="Tahoma"/>
                <a:cs typeface="Tahoma"/>
              </a:rPr>
              <a:t>2</a:t>
            </a:r>
            <a:r>
              <a:rPr sz="2850" spc="2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(Regional</a:t>
            </a:r>
            <a:r>
              <a:rPr sz="2850" spc="3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ISP):</a:t>
            </a:r>
            <a:endParaRPr sz="2850">
              <a:latin typeface="Tahoma"/>
              <a:cs typeface="Tahoma"/>
            </a:endParaRPr>
          </a:p>
          <a:p>
            <a:pPr marL="629920">
              <a:lnSpc>
                <a:spcPct val="100000"/>
              </a:lnSpc>
              <a:spcBef>
                <a:spcPts val="2260"/>
              </a:spcBef>
            </a:pPr>
            <a:r>
              <a:rPr sz="2850" spc="-130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2850" spc="-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65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2850" spc="-1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"Jalan</a:t>
            </a:r>
            <a:r>
              <a:rPr sz="2850" spc="-2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Provinsi".</a:t>
            </a:r>
            <a:endParaRPr sz="2850">
              <a:latin typeface="Tahoma"/>
              <a:cs typeface="Tahoma"/>
            </a:endParaRPr>
          </a:p>
          <a:p>
            <a:pPr marL="629920" marR="5080">
              <a:lnSpc>
                <a:spcPct val="166100"/>
              </a:lnSpc>
            </a:pPr>
            <a:r>
              <a:rPr sz="2850" spc="105" dirty="0">
                <a:solidFill>
                  <a:srgbClr val="3F3F3F"/>
                </a:solidFill>
                <a:latin typeface="Tahoma"/>
                <a:cs typeface="Tahoma"/>
              </a:rPr>
              <a:t>Perusahaan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menyewa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125" dirty="0">
                <a:solidFill>
                  <a:srgbClr val="3F3F3F"/>
                </a:solidFill>
                <a:latin typeface="Tahoma"/>
                <a:cs typeface="Tahoma"/>
              </a:rPr>
              <a:t>akses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dari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Tier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500" dirty="0">
                <a:solidFill>
                  <a:srgbClr val="3F3F3F"/>
                </a:solidFill>
                <a:latin typeface="Tahoma"/>
                <a:cs typeface="Tahoma"/>
              </a:rPr>
              <a:t>1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50" dirty="0">
                <a:solidFill>
                  <a:srgbClr val="3F3F3F"/>
                </a:solidFill>
                <a:latin typeface="Tahoma"/>
                <a:cs typeface="Tahoma"/>
              </a:rPr>
              <a:t>untuk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menyebarkan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2850" spc="24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5" dirty="0">
                <a:solidFill>
                  <a:srgbClr val="3F3F3F"/>
                </a:solidFill>
                <a:latin typeface="Tahoma"/>
                <a:cs typeface="Tahoma"/>
              </a:rPr>
              <a:t>ke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wilayah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2850" spc="2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20" dirty="0">
                <a:solidFill>
                  <a:srgbClr val="3F3F3F"/>
                </a:solidFill>
                <a:latin typeface="Tahoma"/>
                <a:cs typeface="Tahoma"/>
              </a:rPr>
              <a:t>lebih </a:t>
            </a:r>
            <a:r>
              <a:rPr sz="2850" spc="90" dirty="0">
                <a:solidFill>
                  <a:srgbClr val="3F3F3F"/>
                </a:solidFill>
                <a:latin typeface="Tahoma"/>
                <a:cs typeface="Tahoma"/>
              </a:rPr>
              <a:t>kecil</a:t>
            </a:r>
            <a:r>
              <a:rPr sz="285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(misalnya</a:t>
            </a:r>
            <a:r>
              <a:rPr sz="285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95" dirty="0">
                <a:solidFill>
                  <a:srgbClr val="3F3F3F"/>
                </a:solidFill>
                <a:latin typeface="Tahoma"/>
                <a:cs typeface="Tahoma"/>
              </a:rPr>
              <a:t>satu</a:t>
            </a:r>
            <a:r>
              <a:rPr sz="285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negara).</a:t>
            </a:r>
            <a:endParaRPr sz="285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260"/>
              </a:spcBef>
            </a:pP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Tier</a:t>
            </a:r>
            <a:r>
              <a:rPr sz="285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185" dirty="0">
                <a:solidFill>
                  <a:srgbClr val="3F3F3F"/>
                </a:solidFill>
                <a:latin typeface="Tahoma"/>
                <a:cs typeface="Tahoma"/>
              </a:rPr>
              <a:t>3</a:t>
            </a:r>
            <a:r>
              <a:rPr sz="285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0" dirty="0">
                <a:solidFill>
                  <a:srgbClr val="3F3F3F"/>
                </a:solidFill>
                <a:latin typeface="Tahoma"/>
                <a:cs typeface="Tahoma"/>
              </a:rPr>
              <a:t>(Local</a:t>
            </a:r>
            <a:r>
              <a:rPr sz="2850" spc="-5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20" dirty="0">
                <a:solidFill>
                  <a:srgbClr val="3F3F3F"/>
                </a:solidFill>
                <a:latin typeface="Tahoma"/>
                <a:cs typeface="Tahoma"/>
              </a:rPr>
              <a:t>ISP):</a:t>
            </a:r>
            <a:endParaRPr sz="2850">
              <a:latin typeface="Tahoma"/>
              <a:cs typeface="Tahoma"/>
            </a:endParaRPr>
          </a:p>
          <a:p>
            <a:pPr marL="629920">
              <a:lnSpc>
                <a:spcPct val="100000"/>
              </a:lnSpc>
              <a:spcBef>
                <a:spcPts val="2260"/>
              </a:spcBef>
            </a:pPr>
            <a:r>
              <a:rPr sz="2850" spc="-130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285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65" dirty="0">
                <a:solidFill>
                  <a:srgbClr val="3F3F3F"/>
                </a:solidFill>
                <a:latin typeface="Tahoma"/>
                <a:cs typeface="Tahoma"/>
              </a:rPr>
              <a:t>adalah</a:t>
            </a:r>
            <a:r>
              <a:rPr sz="285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"Jalan</a:t>
            </a:r>
            <a:r>
              <a:rPr sz="285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menuju</a:t>
            </a:r>
            <a:r>
              <a:rPr sz="2850" spc="-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rumah</a:t>
            </a:r>
            <a:r>
              <a:rPr sz="2850" spc="-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Anda".</a:t>
            </a:r>
            <a:endParaRPr sz="2850">
              <a:latin typeface="Tahoma"/>
              <a:cs typeface="Tahoma"/>
            </a:endParaRPr>
          </a:p>
          <a:p>
            <a:pPr marL="629920" marR="5080">
              <a:lnSpc>
                <a:spcPct val="166100"/>
              </a:lnSpc>
            </a:pPr>
            <a:r>
              <a:rPr sz="2850" spc="85" dirty="0">
                <a:solidFill>
                  <a:srgbClr val="3F3F3F"/>
                </a:solidFill>
                <a:latin typeface="Tahoma"/>
                <a:cs typeface="Tahoma"/>
              </a:rPr>
              <a:t>Penyedia</a:t>
            </a:r>
            <a:r>
              <a:rPr sz="2850" spc="3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50" dirty="0">
                <a:solidFill>
                  <a:srgbClr val="3F3F3F"/>
                </a:solidFill>
                <a:latin typeface="Tahoma"/>
                <a:cs typeface="Tahoma"/>
              </a:rPr>
              <a:t>layanan</a:t>
            </a:r>
            <a:r>
              <a:rPr sz="2850" spc="3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2850" spc="3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5" dirty="0">
                <a:solidFill>
                  <a:srgbClr val="3F3F3F"/>
                </a:solidFill>
                <a:latin typeface="Tahoma"/>
                <a:cs typeface="Tahoma"/>
              </a:rPr>
              <a:t>Anda</a:t>
            </a:r>
            <a:r>
              <a:rPr sz="2850" spc="3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bayar</a:t>
            </a:r>
            <a:r>
              <a:rPr sz="2850" spc="3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5" dirty="0">
                <a:solidFill>
                  <a:srgbClr val="3F3F3F"/>
                </a:solidFill>
                <a:latin typeface="Tahoma"/>
                <a:cs typeface="Tahoma"/>
              </a:rPr>
              <a:t>setiap</a:t>
            </a:r>
            <a:r>
              <a:rPr sz="2850" spc="3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bulan</a:t>
            </a:r>
            <a:r>
              <a:rPr sz="2850" spc="3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(seperti</a:t>
            </a:r>
            <a:r>
              <a:rPr sz="2850" spc="3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10" dirty="0">
                <a:solidFill>
                  <a:srgbClr val="3F3F3F"/>
                </a:solidFill>
                <a:latin typeface="Tahoma"/>
                <a:cs typeface="Tahoma"/>
              </a:rPr>
              <a:t>IndiHome,</a:t>
            </a:r>
            <a:r>
              <a:rPr sz="2850" spc="3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55" dirty="0">
                <a:solidFill>
                  <a:srgbClr val="3F3F3F"/>
                </a:solidFill>
                <a:latin typeface="Tahoma"/>
                <a:cs typeface="Tahoma"/>
              </a:rPr>
              <a:t>Biznet,</a:t>
            </a:r>
            <a:r>
              <a:rPr sz="2850" spc="35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Telkomsel).</a:t>
            </a:r>
            <a:r>
              <a:rPr sz="2850" spc="34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0" dirty="0">
                <a:solidFill>
                  <a:srgbClr val="3F3F3F"/>
                </a:solidFill>
                <a:latin typeface="Tahoma"/>
                <a:cs typeface="Tahoma"/>
              </a:rPr>
              <a:t>Mereka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menyambungkan</a:t>
            </a:r>
            <a:r>
              <a:rPr sz="2850" spc="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rumah/kantor</a:t>
            </a:r>
            <a:r>
              <a:rPr sz="2850" spc="7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5" dirty="0">
                <a:solidFill>
                  <a:srgbClr val="3F3F3F"/>
                </a:solidFill>
                <a:latin typeface="Tahoma"/>
                <a:cs typeface="Tahoma"/>
              </a:rPr>
              <a:t>Anda</a:t>
            </a:r>
            <a:r>
              <a:rPr sz="2850" spc="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85" dirty="0">
                <a:solidFill>
                  <a:srgbClr val="3F3F3F"/>
                </a:solidFill>
                <a:latin typeface="Tahoma"/>
                <a:cs typeface="Tahoma"/>
              </a:rPr>
              <a:t>ke</a:t>
            </a:r>
            <a:r>
              <a:rPr sz="2850" spc="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jaringan</a:t>
            </a:r>
            <a:r>
              <a:rPr sz="2850" spc="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dirty="0">
                <a:solidFill>
                  <a:srgbClr val="3F3F3F"/>
                </a:solidFill>
                <a:latin typeface="Tahoma"/>
                <a:cs typeface="Tahoma"/>
              </a:rPr>
              <a:t>Tier</a:t>
            </a:r>
            <a:r>
              <a:rPr sz="2850" spc="7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2850" spc="-25" dirty="0">
                <a:solidFill>
                  <a:srgbClr val="3F3F3F"/>
                </a:solidFill>
                <a:latin typeface="Tahoma"/>
                <a:cs typeface="Tahoma"/>
              </a:rPr>
              <a:t>2.</a:t>
            </a:r>
            <a:endParaRPr sz="28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18794" y="2202766"/>
            <a:ext cx="8353424" cy="692467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17342" y="2255315"/>
            <a:ext cx="8035290" cy="4822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2.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Struktur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114" dirty="0">
                <a:solidFill>
                  <a:srgbClr val="3F3F3F"/>
                </a:solidFill>
                <a:latin typeface="Tahoma"/>
                <a:cs typeface="Tahoma"/>
              </a:rPr>
              <a:t>Logis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(Model</a:t>
            </a:r>
            <a:r>
              <a:rPr sz="3400" spc="-6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TCP/IP)</a:t>
            </a:r>
            <a:endParaRPr sz="3400">
              <a:latin typeface="Tahoma"/>
              <a:cs typeface="Tahoma"/>
            </a:endParaRPr>
          </a:p>
          <a:p>
            <a:pPr marL="12700" marR="5080" algn="just">
              <a:lnSpc>
                <a:spcPct val="165200"/>
              </a:lnSpc>
            </a:pPr>
            <a:r>
              <a:rPr sz="3400" spc="75" dirty="0">
                <a:solidFill>
                  <a:srgbClr val="3F3F3F"/>
                </a:solidFill>
                <a:latin typeface="Tahoma"/>
                <a:cs typeface="Tahoma"/>
              </a:rPr>
              <a:t>Agar</a:t>
            </a:r>
            <a:r>
              <a:rPr sz="3400" spc="305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95" dirty="0">
                <a:solidFill>
                  <a:srgbClr val="3F3F3F"/>
                </a:solidFill>
                <a:latin typeface="Tahoma"/>
                <a:cs typeface="Tahoma"/>
              </a:rPr>
              <a:t>data</a:t>
            </a:r>
            <a:r>
              <a:rPr sz="3400" spc="3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bisa</a:t>
            </a:r>
            <a:r>
              <a:rPr sz="3400" spc="3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mengalir</a:t>
            </a:r>
            <a:r>
              <a:rPr sz="3400" spc="3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di</a:t>
            </a:r>
            <a:r>
              <a:rPr sz="3400" spc="3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struktur</a:t>
            </a:r>
            <a:r>
              <a:rPr sz="3400" spc="310" dirty="0">
                <a:solidFill>
                  <a:srgbClr val="3F3F3F"/>
                </a:solidFill>
                <a:latin typeface="Tahoma"/>
                <a:cs typeface="Tahoma"/>
              </a:rPr>
              <a:t>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fisik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tadi,</a:t>
            </a:r>
            <a:r>
              <a:rPr sz="3400" spc="700" dirty="0">
                <a:solidFill>
                  <a:srgbClr val="3F3F3F"/>
                </a:solidFill>
                <a:latin typeface="Tahoma"/>
                <a:cs typeface="Tahoma"/>
              </a:rPr>
              <a:t>   </a:t>
            </a:r>
            <a:r>
              <a:rPr sz="3400" spc="45" dirty="0">
                <a:solidFill>
                  <a:srgbClr val="3F3F3F"/>
                </a:solidFill>
                <a:latin typeface="Tahoma"/>
                <a:cs typeface="Tahoma"/>
              </a:rPr>
              <a:t>diperlukan</a:t>
            </a:r>
            <a:r>
              <a:rPr sz="3400" spc="705" dirty="0">
                <a:solidFill>
                  <a:srgbClr val="3F3F3F"/>
                </a:solidFill>
                <a:latin typeface="Tahoma"/>
                <a:cs typeface="Tahoma"/>
              </a:rPr>
              <a:t>   </a:t>
            </a:r>
            <a:r>
              <a:rPr sz="3400" spc="60" dirty="0">
                <a:solidFill>
                  <a:srgbClr val="3F3F3F"/>
                </a:solidFill>
                <a:latin typeface="Tahoma"/>
                <a:cs typeface="Tahoma"/>
              </a:rPr>
              <a:t>aturan</a:t>
            </a:r>
            <a:r>
              <a:rPr sz="3400" spc="705" dirty="0">
                <a:solidFill>
                  <a:srgbClr val="3F3F3F"/>
                </a:solidFill>
                <a:latin typeface="Tahoma"/>
                <a:cs typeface="Tahoma"/>
              </a:rPr>
              <a:t>   </a:t>
            </a:r>
            <a:r>
              <a:rPr sz="3400" spc="-10" dirty="0">
                <a:solidFill>
                  <a:srgbClr val="3F3F3F"/>
                </a:solidFill>
                <a:latin typeface="Tahoma"/>
                <a:cs typeface="Tahoma"/>
              </a:rPr>
              <a:t>software.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Arsitektur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ini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dibagi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menjadi</a:t>
            </a:r>
            <a:r>
              <a:rPr sz="3400" spc="-3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spc="90" dirty="0">
                <a:solidFill>
                  <a:srgbClr val="3F3F3F"/>
                </a:solidFill>
                <a:latin typeface="Tahoma"/>
                <a:cs typeface="Tahoma"/>
              </a:rPr>
              <a:t>4</a:t>
            </a:r>
            <a:r>
              <a:rPr sz="3400" spc="-30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spc="55" dirty="0">
                <a:solidFill>
                  <a:srgbClr val="3F3F3F"/>
                </a:solidFill>
                <a:latin typeface="Tahoma"/>
                <a:cs typeface="Tahoma"/>
              </a:rPr>
              <a:t>lapisan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(layer)</a:t>
            </a:r>
            <a:r>
              <a:rPr sz="3400" spc="67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utama</a:t>
            </a:r>
            <a:r>
              <a:rPr sz="3400" spc="67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dirty="0">
                <a:solidFill>
                  <a:srgbClr val="3F3F3F"/>
                </a:solidFill>
                <a:latin typeface="Tahoma"/>
                <a:cs typeface="Tahoma"/>
              </a:rPr>
              <a:t>yang</a:t>
            </a:r>
            <a:r>
              <a:rPr sz="3400" spc="67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spc="80" dirty="0">
                <a:solidFill>
                  <a:srgbClr val="3F3F3F"/>
                </a:solidFill>
                <a:latin typeface="Tahoma"/>
                <a:cs typeface="Tahoma"/>
              </a:rPr>
              <a:t>disebut</a:t>
            </a:r>
            <a:r>
              <a:rPr sz="3400" spc="675" dirty="0">
                <a:solidFill>
                  <a:srgbClr val="3F3F3F"/>
                </a:solidFill>
                <a:latin typeface="Tahoma"/>
                <a:cs typeface="Tahoma"/>
              </a:rPr>
              <a:t>  </a:t>
            </a:r>
            <a:r>
              <a:rPr sz="3400" spc="65" dirty="0">
                <a:solidFill>
                  <a:srgbClr val="3F3F3F"/>
                </a:solidFill>
                <a:latin typeface="Tahoma"/>
                <a:cs typeface="Tahoma"/>
              </a:rPr>
              <a:t>TCP/IP </a:t>
            </a:r>
            <a:r>
              <a:rPr sz="3400" spc="70" dirty="0">
                <a:solidFill>
                  <a:srgbClr val="3F3F3F"/>
                </a:solidFill>
                <a:latin typeface="Tahoma"/>
                <a:cs typeface="Tahoma"/>
              </a:rPr>
              <a:t>Stack:</a:t>
            </a:r>
            <a:endParaRPr sz="3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708</Words>
  <Application>Microsoft Office PowerPoint</Application>
  <PresentationFormat>Custom</PresentationFormat>
  <Paragraphs>104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PENGERTIAN INTERNET Definisi &amp; Arsitektur Interney</vt:lpstr>
      <vt:lpstr>APA ITU INTERNET?</vt:lpstr>
      <vt:lpstr>DEFINISI</vt:lpstr>
      <vt:lpstr>KARAKTERISTIK INTERNET</vt:lpstr>
      <vt:lpstr>ARSITEKTUR INTERNET</vt:lpstr>
      <vt:lpstr>PERKEMBANGAN TEKNOLOGI INTERNET</vt:lpstr>
      <vt:lpstr>Slide 7</vt:lpstr>
      <vt:lpstr>Slide 8</vt:lpstr>
      <vt:lpstr>Slide 9</vt:lpstr>
      <vt:lpstr>LAPISAN-LAPISAN DALAM PROTOKOL TCP/IP</vt:lpstr>
      <vt:lpstr>Slide 11</vt:lpstr>
      <vt:lpstr>Slide 12</vt:lpstr>
      <vt:lpstr>Slide 13</vt:lpstr>
      <vt:lpstr>Slide 14</vt:lpstr>
      <vt:lpstr>Slide 15</vt:lpstr>
      <vt:lpstr>Slide 16</vt:lpstr>
      <vt:lpstr>KONSEP INTI: PACKET SWITCHING</vt:lpstr>
      <vt:lpstr>KOMPONEN UTAMA ARSITEKTUR INTERNET</vt:lpstr>
      <vt:lpstr>BAGAIMANA INTERNET BEKERJA?</vt:lpstr>
      <vt:lpstr>KESIMPULAN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PENGERTIAN internet</dc:title>
  <dc:creator>Natan yara</dc:creator>
  <cp:keywords>DAG6YKpp71o,BAEykg65YtI,0</cp:keywords>
  <cp:lastModifiedBy>Windows User</cp:lastModifiedBy>
  <cp:revision>1</cp:revision>
  <dcterms:created xsi:type="dcterms:W3CDTF">2025-12-04T10:39:15Z</dcterms:created>
  <dcterms:modified xsi:type="dcterms:W3CDTF">2025-12-04T10:41:14Z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2025-12-03T00:00:00Z</vt:filetime>
  </property>
  <property fmtid="{D5CDD505-2E9C-101B-9397-08002B2CF9AE}" pid="3" name="Creator">
    <vt:lpwstr>Canva</vt:lpwstr>
  </property>
  <property fmtid="{D5CDD505-2E9C-101B-9397-08002B2CF9AE}" pid="4" name="LastSaved">
    <vt:filetime>2025-12-04T00:00:00Z</vt:filetime>
  </property>
  <property fmtid="{D5CDD505-2E9C-101B-9397-08002B2CF9AE}" pid="5" name="Producer">
    <vt:lpwstr>Canva</vt:lpwstr>
  </property>
</Properties>
</file>